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1" r:id="rId6"/>
    <p:sldId id="269" r:id="rId7"/>
    <p:sldId id="270" r:id="rId8"/>
    <p:sldId id="271" r:id="rId9"/>
    <p:sldId id="266" r:id="rId10"/>
    <p:sldId id="273" r:id="rId11"/>
    <p:sldId id="272" r:id="rId12"/>
    <p:sldId id="280" r:id="rId13"/>
    <p:sldId id="277" r:id="rId14"/>
    <p:sldId id="276" r:id="rId15"/>
    <p:sldId id="274" r:id="rId16"/>
    <p:sldId id="279" r:id="rId17"/>
    <p:sldId id="278" r:id="rId18"/>
    <p:sldId id="282" r:id="rId19"/>
    <p:sldId id="281" r:id="rId20"/>
    <p:sldId id="275" r:id="rId21"/>
    <p:sldId id="287" r:id="rId22"/>
    <p:sldId id="284" r:id="rId23"/>
    <p:sldId id="286" r:id="rId24"/>
    <p:sldId id="290" r:id="rId25"/>
    <p:sldId id="292" r:id="rId26"/>
    <p:sldId id="291" r:id="rId27"/>
    <p:sldId id="288" r:id="rId28"/>
    <p:sldId id="289" r:id="rId29"/>
    <p:sldId id="293" r:id="rId30"/>
    <p:sldId id="294" r:id="rId31"/>
    <p:sldId id="267" r:id="rId32"/>
    <p:sldId id="263" r:id="rId33"/>
    <p:sldId id="26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530C71-9C45-4E24-9440-3EFB2B62EEC7}" v="2" dt="2025-06-12T12:08:33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10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o yun" userId="95eb05cc7efff9c7" providerId="LiveId" clId="{A3530C71-9C45-4E24-9440-3EFB2B62EEC7}"/>
    <pc:docChg chg="undo custSel addSld delSld modSld sldOrd">
      <pc:chgData name="heo yun" userId="95eb05cc7efff9c7" providerId="LiveId" clId="{A3530C71-9C45-4E24-9440-3EFB2B62EEC7}" dt="2025-06-13T04:19:27.472" v="2088" actId="20577"/>
      <pc:docMkLst>
        <pc:docMk/>
      </pc:docMkLst>
      <pc:sldChg chg="modSp mod">
        <pc:chgData name="heo yun" userId="95eb05cc7efff9c7" providerId="LiveId" clId="{A3530C71-9C45-4E24-9440-3EFB2B62EEC7}" dt="2025-06-12T12:02:45.587" v="35" actId="20577"/>
        <pc:sldMkLst>
          <pc:docMk/>
          <pc:sldMk cId="3823778549" sldId="256"/>
        </pc:sldMkLst>
        <pc:spChg chg="mod">
          <ac:chgData name="heo yun" userId="95eb05cc7efff9c7" providerId="LiveId" clId="{A3530C71-9C45-4E24-9440-3EFB2B62EEC7}" dt="2025-06-12T12:02:32.388" v="24" actId="20577"/>
          <ac:spMkLst>
            <pc:docMk/>
            <pc:sldMk cId="3823778549" sldId="256"/>
            <ac:spMk id="2" creationId="{6907BFCD-3AD0-3AA0-8F50-0706EF233012}"/>
          </ac:spMkLst>
        </pc:spChg>
        <pc:spChg chg="mod">
          <ac:chgData name="heo yun" userId="95eb05cc7efff9c7" providerId="LiveId" clId="{A3530C71-9C45-4E24-9440-3EFB2B62EEC7}" dt="2025-06-12T12:02:45.587" v="35" actId="20577"/>
          <ac:spMkLst>
            <pc:docMk/>
            <pc:sldMk cId="3823778549" sldId="256"/>
            <ac:spMk id="3" creationId="{8520724E-5342-EF3A-1BAF-0BCE53C4A658}"/>
          </ac:spMkLst>
        </pc:spChg>
      </pc:sldChg>
      <pc:sldChg chg="addSp delSp modSp mod">
        <pc:chgData name="heo yun" userId="95eb05cc7efff9c7" providerId="LiveId" clId="{A3530C71-9C45-4E24-9440-3EFB2B62EEC7}" dt="2025-06-12T12:04:09.954" v="62" actId="1076"/>
        <pc:sldMkLst>
          <pc:docMk/>
          <pc:sldMk cId="3065703503" sldId="257"/>
        </pc:sldMkLst>
        <pc:spChg chg="mod">
          <ac:chgData name="heo yun" userId="95eb05cc7efff9c7" providerId="LiveId" clId="{A3530C71-9C45-4E24-9440-3EFB2B62EEC7}" dt="2025-06-12T12:03:30.132" v="57" actId="20577"/>
          <ac:spMkLst>
            <pc:docMk/>
            <pc:sldMk cId="3065703503" sldId="257"/>
            <ac:spMk id="8" creationId="{21CB637E-9678-82DD-16AB-87C33D628115}"/>
          </ac:spMkLst>
        </pc:spChg>
        <pc:picChg chg="add mod">
          <ac:chgData name="heo yun" userId="95eb05cc7efff9c7" providerId="LiveId" clId="{A3530C71-9C45-4E24-9440-3EFB2B62EEC7}" dt="2025-06-12T12:03:32.426" v="58" actId="1076"/>
          <ac:picMkLst>
            <pc:docMk/>
            <pc:sldMk cId="3065703503" sldId="257"/>
            <ac:picMk id="3" creationId="{41BF93F4-ABFF-2872-D262-F44A376BD9A4}"/>
          </ac:picMkLst>
        </pc:picChg>
        <pc:picChg chg="add mod">
          <ac:chgData name="heo yun" userId="95eb05cc7efff9c7" providerId="LiveId" clId="{A3530C71-9C45-4E24-9440-3EFB2B62EEC7}" dt="2025-06-12T12:04:09.954" v="62" actId="1076"/>
          <ac:picMkLst>
            <pc:docMk/>
            <pc:sldMk cId="3065703503" sldId="257"/>
            <ac:picMk id="5" creationId="{843F42C8-7C96-4A8B-821F-08D205D274F5}"/>
          </ac:picMkLst>
        </pc:picChg>
        <pc:picChg chg="del">
          <ac:chgData name="heo yun" userId="95eb05cc7efff9c7" providerId="LiveId" clId="{A3530C71-9C45-4E24-9440-3EFB2B62EEC7}" dt="2025-06-12T12:03:11.615" v="50" actId="478"/>
          <ac:picMkLst>
            <pc:docMk/>
            <pc:sldMk cId="3065703503" sldId="257"/>
            <ac:picMk id="12" creationId="{86EA398C-20B9-FB79-5CB8-0754F24DBB8F}"/>
          </ac:picMkLst>
        </pc:picChg>
        <pc:picChg chg="del">
          <ac:chgData name="heo yun" userId="95eb05cc7efff9c7" providerId="LiveId" clId="{A3530C71-9C45-4E24-9440-3EFB2B62EEC7}" dt="2025-06-12T12:03:11.119" v="49" actId="478"/>
          <ac:picMkLst>
            <pc:docMk/>
            <pc:sldMk cId="3065703503" sldId="257"/>
            <ac:picMk id="14" creationId="{1E3DCFD2-2149-B083-EB0A-52E209198F67}"/>
          </ac:picMkLst>
        </pc:picChg>
      </pc:sldChg>
      <pc:sldChg chg="del">
        <pc:chgData name="heo yun" userId="95eb05cc7efff9c7" providerId="LiveId" clId="{A3530C71-9C45-4E24-9440-3EFB2B62EEC7}" dt="2025-06-12T12:50:15.047" v="217" actId="47"/>
        <pc:sldMkLst>
          <pc:docMk/>
          <pc:sldMk cId="1860464108" sldId="258"/>
        </pc:sldMkLst>
      </pc:sldChg>
      <pc:sldChg chg="addSp delSp modSp mod">
        <pc:chgData name="heo yun" userId="95eb05cc7efff9c7" providerId="LiveId" clId="{A3530C71-9C45-4E24-9440-3EFB2B62EEC7}" dt="2025-06-12T12:05:19.742" v="78" actId="1076"/>
        <pc:sldMkLst>
          <pc:docMk/>
          <pc:sldMk cId="1296712023" sldId="259"/>
        </pc:sldMkLst>
        <pc:spChg chg="mod">
          <ac:chgData name="heo yun" userId="95eb05cc7efff9c7" providerId="LiveId" clId="{A3530C71-9C45-4E24-9440-3EFB2B62EEC7}" dt="2025-06-12T12:04:50.176" v="71" actId="20577"/>
          <ac:spMkLst>
            <pc:docMk/>
            <pc:sldMk cId="1296712023" sldId="259"/>
            <ac:spMk id="4" creationId="{A9841FBF-D837-3F30-2272-835532B598DA}"/>
          </ac:spMkLst>
        </pc:spChg>
        <pc:spChg chg="mod">
          <ac:chgData name="heo yun" userId="95eb05cc7efff9c7" providerId="LiveId" clId="{A3530C71-9C45-4E24-9440-3EFB2B62EEC7}" dt="2025-06-12T12:05:15.820" v="75" actId="20577"/>
          <ac:spMkLst>
            <pc:docMk/>
            <pc:sldMk cId="1296712023" sldId="259"/>
            <ac:spMk id="15" creationId="{44134F6C-90D0-9C44-8919-BFC0A496F258}"/>
          </ac:spMkLst>
        </pc:spChg>
        <pc:picChg chg="add mod">
          <ac:chgData name="heo yun" userId="95eb05cc7efff9c7" providerId="LiveId" clId="{A3530C71-9C45-4E24-9440-3EFB2B62EEC7}" dt="2025-06-12T12:04:47.610" v="67" actId="1076"/>
          <ac:picMkLst>
            <pc:docMk/>
            <pc:sldMk cId="1296712023" sldId="259"/>
            <ac:picMk id="3" creationId="{C2C0394B-B295-65B2-64A7-E1525F604EC0}"/>
          </ac:picMkLst>
        </pc:picChg>
        <pc:picChg chg="add mod">
          <ac:chgData name="heo yun" userId="95eb05cc7efff9c7" providerId="LiveId" clId="{A3530C71-9C45-4E24-9440-3EFB2B62EEC7}" dt="2025-06-12T12:05:19.742" v="78" actId="1076"/>
          <ac:picMkLst>
            <pc:docMk/>
            <pc:sldMk cId="1296712023" sldId="259"/>
            <ac:picMk id="6" creationId="{79BF093A-283F-B91E-F0E9-A2F07D86E9AD}"/>
          </ac:picMkLst>
        </pc:picChg>
        <pc:picChg chg="del">
          <ac:chgData name="heo yun" userId="95eb05cc7efff9c7" providerId="LiveId" clId="{A3530C71-9C45-4E24-9440-3EFB2B62EEC7}" dt="2025-06-12T12:04:46.014" v="65" actId="478"/>
          <ac:picMkLst>
            <pc:docMk/>
            <pc:sldMk cId="1296712023" sldId="259"/>
            <ac:picMk id="8" creationId="{6FC051AB-24CB-21A0-4650-D4DA12B0F09C}"/>
          </ac:picMkLst>
        </pc:picChg>
        <pc:picChg chg="del">
          <ac:chgData name="heo yun" userId="95eb05cc7efff9c7" providerId="LiveId" clId="{A3530C71-9C45-4E24-9440-3EFB2B62EEC7}" dt="2025-06-12T12:04:46.511" v="66" actId="478"/>
          <ac:picMkLst>
            <pc:docMk/>
            <pc:sldMk cId="1296712023" sldId="259"/>
            <ac:picMk id="10" creationId="{00B3E07F-0876-31B5-33A5-1C7BC93829D8}"/>
          </ac:picMkLst>
        </pc:picChg>
        <pc:picChg chg="del">
          <ac:chgData name="heo yun" userId="95eb05cc7efff9c7" providerId="LiveId" clId="{A3530C71-9C45-4E24-9440-3EFB2B62EEC7}" dt="2025-06-12T12:04:45.401" v="64" actId="478"/>
          <ac:picMkLst>
            <pc:docMk/>
            <pc:sldMk cId="1296712023" sldId="259"/>
            <ac:picMk id="12" creationId="{D0D6B9EF-6C5A-9313-CAE9-3E503C2ACC94}"/>
          </ac:picMkLst>
        </pc:picChg>
        <pc:picChg chg="del">
          <ac:chgData name="heo yun" userId="95eb05cc7efff9c7" providerId="LiveId" clId="{A3530C71-9C45-4E24-9440-3EFB2B62EEC7}" dt="2025-06-12T12:05:17.694" v="76" actId="478"/>
          <ac:picMkLst>
            <pc:docMk/>
            <pc:sldMk cId="1296712023" sldId="259"/>
            <ac:picMk id="14" creationId="{CD8AB709-97C7-205C-2CA4-05D7B6B4E6C1}"/>
          </ac:picMkLst>
        </pc:picChg>
      </pc:sldChg>
      <pc:sldChg chg="del">
        <pc:chgData name="heo yun" userId="95eb05cc7efff9c7" providerId="LiveId" clId="{A3530C71-9C45-4E24-9440-3EFB2B62EEC7}" dt="2025-06-12T12:49:55.266" v="210" actId="47"/>
        <pc:sldMkLst>
          <pc:docMk/>
          <pc:sldMk cId="1473755378" sldId="260"/>
        </pc:sldMkLst>
      </pc:sldChg>
      <pc:sldChg chg="addSp delSp modSp mod">
        <pc:chgData name="heo yun" userId="95eb05cc7efff9c7" providerId="LiveId" clId="{A3530C71-9C45-4E24-9440-3EFB2B62EEC7}" dt="2025-06-12T12:08:36.778" v="133" actId="20577"/>
        <pc:sldMkLst>
          <pc:docMk/>
          <pc:sldMk cId="2472476801" sldId="261"/>
        </pc:sldMkLst>
        <pc:spChg chg="add mod">
          <ac:chgData name="heo yun" userId="95eb05cc7efff9c7" providerId="LiveId" clId="{A3530C71-9C45-4E24-9440-3EFB2B62EEC7}" dt="2025-06-12T12:08:10.295" v="127" actId="20577"/>
          <ac:spMkLst>
            <pc:docMk/>
            <pc:sldMk cId="2472476801" sldId="261"/>
            <ac:spMk id="4" creationId="{A24B1F6B-374F-8793-EA15-628686E73201}"/>
          </ac:spMkLst>
        </pc:spChg>
        <pc:spChg chg="mod">
          <ac:chgData name="heo yun" userId="95eb05cc7efff9c7" providerId="LiveId" clId="{A3530C71-9C45-4E24-9440-3EFB2B62EEC7}" dt="2025-06-12T12:07:39.981" v="118" actId="1076"/>
          <ac:spMkLst>
            <pc:docMk/>
            <pc:sldMk cId="2472476801" sldId="261"/>
            <ac:spMk id="6" creationId="{B9711542-5C09-0703-D13C-EB7C9939659B}"/>
          </ac:spMkLst>
        </pc:spChg>
        <pc:spChg chg="add mod">
          <ac:chgData name="heo yun" userId="95eb05cc7efff9c7" providerId="LiveId" clId="{A3530C71-9C45-4E24-9440-3EFB2B62EEC7}" dt="2025-06-12T12:08:36.778" v="133" actId="20577"/>
          <ac:spMkLst>
            <pc:docMk/>
            <pc:sldMk cId="2472476801" sldId="261"/>
            <ac:spMk id="11" creationId="{8958ACD9-36C4-7A0E-CD1B-93349D115CBA}"/>
          </ac:spMkLst>
        </pc:spChg>
        <pc:picChg chg="add mod">
          <ac:chgData name="heo yun" userId="95eb05cc7efff9c7" providerId="LiveId" clId="{A3530C71-9C45-4E24-9440-3EFB2B62EEC7}" dt="2025-06-12T12:07:40.917" v="119" actId="1076"/>
          <ac:picMkLst>
            <pc:docMk/>
            <pc:sldMk cId="2472476801" sldId="261"/>
            <ac:picMk id="3" creationId="{9324D24A-151A-7E3A-5B5D-045B4462070C}"/>
          </ac:picMkLst>
        </pc:picChg>
        <pc:picChg chg="del">
          <ac:chgData name="heo yun" userId="95eb05cc7efff9c7" providerId="LiveId" clId="{A3530C71-9C45-4E24-9440-3EFB2B62EEC7}" dt="2025-06-12T12:07:35.598" v="115" actId="478"/>
          <ac:picMkLst>
            <pc:docMk/>
            <pc:sldMk cId="2472476801" sldId="261"/>
            <ac:picMk id="5" creationId="{B8556DD9-4943-27D4-273A-1564A8898AA3}"/>
          </ac:picMkLst>
        </pc:picChg>
        <pc:picChg chg="add mod">
          <ac:chgData name="heo yun" userId="95eb05cc7efff9c7" providerId="LiveId" clId="{A3530C71-9C45-4E24-9440-3EFB2B62EEC7}" dt="2025-06-12T12:08:03.909" v="123" actId="1076"/>
          <ac:picMkLst>
            <pc:docMk/>
            <pc:sldMk cId="2472476801" sldId="261"/>
            <ac:picMk id="8" creationId="{A49A9EBD-8097-FDFB-4837-FDADF6B34B08}"/>
          </ac:picMkLst>
        </pc:picChg>
        <pc:picChg chg="add mod">
          <ac:chgData name="heo yun" userId="95eb05cc7efff9c7" providerId="LiveId" clId="{A3530C71-9C45-4E24-9440-3EFB2B62EEC7}" dt="2025-06-12T12:08:31.461" v="129" actId="1076"/>
          <ac:picMkLst>
            <pc:docMk/>
            <pc:sldMk cId="2472476801" sldId="261"/>
            <ac:picMk id="10" creationId="{B18CB22E-BD1F-B8CB-F9F6-829AFE3A90BF}"/>
          </ac:picMkLst>
        </pc:picChg>
      </pc:sldChg>
      <pc:sldChg chg="addSp delSp modSp mod">
        <pc:chgData name="heo yun" userId="95eb05cc7efff9c7" providerId="LiveId" clId="{A3530C71-9C45-4E24-9440-3EFB2B62EEC7}" dt="2025-06-12T12:07:14.074" v="110" actId="1076"/>
        <pc:sldMkLst>
          <pc:docMk/>
          <pc:sldMk cId="2547311271" sldId="262"/>
        </pc:sldMkLst>
        <pc:spChg chg="mod">
          <ac:chgData name="heo yun" userId="95eb05cc7efff9c7" providerId="LiveId" clId="{A3530C71-9C45-4E24-9440-3EFB2B62EEC7}" dt="2025-06-12T12:06:47.873" v="103" actId="1076"/>
          <ac:spMkLst>
            <pc:docMk/>
            <pc:sldMk cId="2547311271" sldId="262"/>
            <ac:spMk id="6" creationId="{FED208C9-A703-6A02-6253-4137EF76C939}"/>
          </ac:spMkLst>
        </pc:spChg>
        <pc:spChg chg="mod">
          <ac:chgData name="heo yun" userId="95eb05cc7efff9c7" providerId="LiveId" clId="{A3530C71-9C45-4E24-9440-3EFB2B62EEC7}" dt="2025-06-12T12:07:00.253" v="106" actId="1076"/>
          <ac:spMkLst>
            <pc:docMk/>
            <pc:sldMk cId="2547311271" sldId="262"/>
            <ac:spMk id="9" creationId="{35598BB1-C528-CD16-7ED0-F9E73D4ACD0A}"/>
          </ac:spMkLst>
        </pc:spChg>
        <pc:spChg chg="del mod">
          <ac:chgData name="heo yun" userId="95eb05cc7efff9c7" providerId="LiveId" clId="{A3530C71-9C45-4E24-9440-3EFB2B62EEC7}" dt="2025-06-12T12:07:03.253" v="107" actId="478"/>
          <ac:spMkLst>
            <pc:docMk/>
            <pc:sldMk cId="2547311271" sldId="262"/>
            <ac:spMk id="14" creationId="{9BDC1F3A-FE8F-5205-B8B4-FD75C5899DCD}"/>
          </ac:spMkLst>
        </pc:spChg>
        <pc:picChg chg="add mod">
          <ac:chgData name="heo yun" userId="95eb05cc7efff9c7" providerId="LiveId" clId="{A3530C71-9C45-4E24-9440-3EFB2B62EEC7}" dt="2025-06-12T12:06:56.317" v="105" actId="1076"/>
          <ac:picMkLst>
            <pc:docMk/>
            <pc:sldMk cId="2547311271" sldId="262"/>
            <ac:picMk id="3" creationId="{A0AF6EFC-9524-185F-84D6-17436BD985C0}"/>
          </ac:picMkLst>
        </pc:picChg>
        <pc:picChg chg="del">
          <ac:chgData name="heo yun" userId="95eb05cc7efff9c7" providerId="LiveId" clId="{A3530C71-9C45-4E24-9440-3EFB2B62EEC7}" dt="2025-06-12T12:05:38.678" v="80" actId="478"/>
          <ac:picMkLst>
            <pc:docMk/>
            <pc:sldMk cId="2547311271" sldId="262"/>
            <ac:picMk id="5" creationId="{951456D2-A1BD-4355-5209-48BD93531555}"/>
          </ac:picMkLst>
        </pc:picChg>
        <pc:picChg chg="add mod">
          <ac:chgData name="heo yun" userId="95eb05cc7efff9c7" providerId="LiveId" clId="{A3530C71-9C45-4E24-9440-3EFB2B62EEC7}" dt="2025-06-12T12:06:53.918" v="104" actId="1076"/>
          <ac:picMkLst>
            <pc:docMk/>
            <pc:sldMk cId="2547311271" sldId="262"/>
            <ac:picMk id="7" creationId="{49A5F799-F21F-AE99-1866-5518BBBFB10D}"/>
          </ac:picMkLst>
        </pc:picChg>
        <pc:picChg chg="del">
          <ac:chgData name="heo yun" userId="95eb05cc7efff9c7" providerId="LiveId" clId="{A3530C71-9C45-4E24-9440-3EFB2B62EEC7}" dt="2025-06-12T12:06:39.326" v="98" actId="478"/>
          <ac:picMkLst>
            <pc:docMk/>
            <pc:sldMk cId="2547311271" sldId="262"/>
            <ac:picMk id="8" creationId="{BADC220B-3DD3-637F-7A7E-C21B314FEBCC}"/>
          </ac:picMkLst>
        </pc:picChg>
        <pc:picChg chg="del">
          <ac:chgData name="heo yun" userId="95eb05cc7efff9c7" providerId="LiveId" clId="{A3530C71-9C45-4E24-9440-3EFB2B62EEC7}" dt="2025-06-12T12:07:03.721" v="108" actId="478"/>
          <ac:picMkLst>
            <pc:docMk/>
            <pc:sldMk cId="2547311271" sldId="262"/>
            <ac:picMk id="11" creationId="{3965BE68-73D7-816C-94CB-C807D2212E36}"/>
          </ac:picMkLst>
        </pc:picChg>
        <pc:picChg chg="add mod">
          <ac:chgData name="heo yun" userId="95eb05cc7efff9c7" providerId="LiveId" clId="{A3530C71-9C45-4E24-9440-3EFB2B62EEC7}" dt="2025-06-12T12:07:14.074" v="110" actId="1076"/>
          <ac:picMkLst>
            <pc:docMk/>
            <pc:sldMk cId="2547311271" sldId="262"/>
            <ac:picMk id="12" creationId="{58B0E3F9-70E0-19D7-2996-31E43B53B4DB}"/>
          </ac:picMkLst>
        </pc:picChg>
      </pc:sldChg>
      <pc:sldChg chg="addSp delSp modSp mod">
        <pc:chgData name="heo yun" userId="95eb05cc7efff9c7" providerId="LiveId" clId="{A3530C71-9C45-4E24-9440-3EFB2B62EEC7}" dt="2025-06-12T12:54:20.776" v="303" actId="1076"/>
        <pc:sldMkLst>
          <pc:docMk/>
          <pc:sldMk cId="2418327196" sldId="263"/>
        </pc:sldMkLst>
        <pc:spChg chg="add mod">
          <ac:chgData name="heo yun" userId="95eb05cc7efff9c7" providerId="LiveId" clId="{A3530C71-9C45-4E24-9440-3EFB2B62EEC7}" dt="2025-06-12T12:51:24.051" v="231"/>
          <ac:spMkLst>
            <pc:docMk/>
            <pc:sldMk cId="2418327196" sldId="263"/>
            <ac:spMk id="2" creationId="{9512C19D-BB28-16E7-35F3-60B342AFC95C}"/>
          </ac:spMkLst>
        </pc:spChg>
        <pc:picChg chg="add mod">
          <ac:chgData name="heo yun" userId="95eb05cc7efff9c7" providerId="LiveId" clId="{A3530C71-9C45-4E24-9440-3EFB2B62EEC7}" dt="2025-06-12T12:54:00.113" v="298" actId="1076"/>
          <ac:picMkLst>
            <pc:docMk/>
            <pc:sldMk cId="2418327196" sldId="263"/>
            <ac:picMk id="4" creationId="{7FA0F992-243C-822A-A907-BD4BB252896A}"/>
          </ac:picMkLst>
        </pc:picChg>
        <pc:picChg chg="add mod">
          <ac:chgData name="heo yun" userId="95eb05cc7efff9c7" providerId="LiveId" clId="{A3530C71-9C45-4E24-9440-3EFB2B62EEC7}" dt="2025-06-12T12:53:49.169" v="292" actId="1076"/>
          <ac:picMkLst>
            <pc:docMk/>
            <pc:sldMk cId="2418327196" sldId="263"/>
            <ac:picMk id="6" creationId="{1E9A40EA-0A21-18CD-6D97-F628184B2C50}"/>
          </ac:picMkLst>
        </pc:picChg>
        <pc:picChg chg="del">
          <ac:chgData name="heo yun" userId="95eb05cc7efff9c7" providerId="LiveId" clId="{A3530C71-9C45-4E24-9440-3EFB2B62EEC7}" dt="2025-06-12T12:49:59.761" v="213" actId="478"/>
          <ac:picMkLst>
            <pc:docMk/>
            <pc:sldMk cId="2418327196" sldId="263"/>
            <ac:picMk id="7" creationId="{76D8E917-6010-89C4-0568-5173805B15BC}"/>
          </ac:picMkLst>
        </pc:picChg>
        <pc:picChg chg="add mod">
          <ac:chgData name="heo yun" userId="95eb05cc7efff9c7" providerId="LiveId" clId="{A3530C71-9C45-4E24-9440-3EFB2B62EEC7}" dt="2025-06-12T12:53:56.304" v="296" actId="1076"/>
          <ac:picMkLst>
            <pc:docMk/>
            <pc:sldMk cId="2418327196" sldId="263"/>
            <ac:picMk id="9" creationId="{DBA2CBF9-1A48-CA20-8707-6E13AC86A30B}"/>
          </ac:picMkLst>
        </pc:picChg>
        <pc:picChg chg="add mod">
          <ac:chgData name="heo yun" userId="95eb05cc7efff9c7" providerId="LiveId" clId="{A3530C71-9C45-4E24-9440-3EFB2B62EEC7}" dt="2025-06-12T12:54:02.576" v="299" actId="1076"/>
          <ac:picMkLst>
            <pc:docMk/>
            <pc:sldMk cId="2418327196" sldId="263"/>
            <ac:picMk id="11" creationId="{F171A610-B2CE-D045-2EB6-7B0B1F2B9A82}"/>
          </ac:picMkLst>
        </pc:picChg>
        <pc:picChg chg="add mod">
          <ac:chgData name="heo yun" userId="95eb05cc7efff9c7" providerId="LiveId" clId="{A3530C71-9C45-4E24-9440-3EFB2B62EEC7}" dt="2025-06-12T12:54:13.560" v="301" actId="1076"/>
          <ac:picMkLst>
            <pc:docMk/>
            <pc:sldMk cId="2418327196" sldId="263"/>
            <ac:picMk id="13" creationId="{9AC16AB5-E440-4562-749D-465A62B25755}"/>
          </ac:picMkLst>
        </pc:picChg>
        <pc:picChg chg="add mod">
          <ac:chgData name="heo yun" userId="95eb05cc7efff9c7" providerId="LiveId" clId="{A3530C71-9C45-4E24-9440-3EFB2B62EEC7}" dt="2025-06-12T12:54:20.776" v="303" actId="1076"/>
          <ac:picMkLst>
            <pc:docMk/>
            <pc:sldMk cId="2418327196" sldId="263"/>
            <ac:picMk id="15" creationId="{A3D8467C-4465-71FA-ABF9-611BFFBEA991}"/>
          </ac:picMkLst>
        </pc:picChg>
      </pc:sldChg>
      <pc:sldChg chg="addSp delSp modSp mod">
        <pc:chgData name="heo yun" userId="95eb05cc7efff9c7" providerId="LiveId" clId="{A3530C71-9C45-4E24-9440-3EFB2B62EEC7}" dt="2025-06-13T04:19:27.472" v="2088" actId="20577"/>
        <pc:sldMkLst>
          <pc:docMk/>
          <pc:sldMk cId="730897571" sldId="264"/>
        </pc:sldMkLst>
        <pc:spChg chg="add mod">
          <ac:chgData name="heo yun" userId="95eb05cc7efff9c7" providerId="LiveId" clId="{A3530C71-9C45-4E24-9440-3EFB2B62EEC7}" dt="2025-06-13T04:19:27.472" v="2088" actId="20577"/>
          <ac:spMkLst>
            <pc:docMk/>
            <pc:sldMk cId="730897571" sldId="264"/>
            <ac:spMk id="2" creationId="{CE93FE91-8BEE-889D-6897-F39B8A78211F}"/>
          </ac:spMkLst>
        </pc:spChg>
        <pc:picChg chg="del">
          <ac:chgData name="heo yun" userId="95eb05cc7efff9c7" providerId="LiveId" clId="{A3530C71-9C45-4E24-9440-3EFB2B62EEC7}" dt="2025-06-12T12:50:04.166" v="216" actId="478"/>
          <ac:picMkLst>
            <pc:docMk/>
            <pc:sldMk cId="730897571" sldId="264"/>
            <ac:picMk id="3" creationId="{A8409A98-7848-9B4E-0F8C-2834482203ED}"/>
          </ac:picMkLst>
        </pc:picChg>
      </pc:sldChg>
      <pc:sldChg chg="delSp del mod ord">
        <pc:chgData name="heo yun" userId="95eb05cc7efff9c7" providerId="LiveId" clId="{A3530C71-9C45-4E24-9440-3EFB2B62EEC7}" dt="2025-06-12T12:59:49.374" v="309" actId="47"/>
        <pc:sldMkLst>
          <pc:docMk/>
          <pc:sldMk cId="2399043578" sldId="265"/>
        </pc:sldMkLst>
        <pc:picChg chg="del">
          <ac:chgData name="heo yun" userId="95eb05cc7efff9c7" providerId="LiveId" clId="{A3530C71-9C45-4E24-9440-3EFB2B62EEC7}" dt="2025-06-12T12:50:02.999" v="215" actId="478"/>
          <ac:picMkLst>
            <pc:docMk/>
            <pc:sldMk cId="2399043578" sldId="265"/>
            <ac:picMk id="3" creationId="{2AD7AD15-B030-1792-FA55-D315D103A523}"/>
          </ac:picMkLst>
        </pc:picChg>
      </pc:sldChg>
      <pc:sldChg chg="addSp delSp modSp mod">
        <pc:chgData name="heo yun" userId="95eb05cc7efff9c7" providerId="LiveId" clId="{A3530C71-9C45-4E24-9440-3EFB2B62EEC7}" dt="2025-06-12T13:01:14.091" v="323" actId="1076"/>
        <pc:sldMkLst>
          <pc:docMk/>
          <pc:sldMk cId="3759324958" sldId="266"/>
        </pc:sldMkLst>
        <pc:picChg chg="del">
          <ac:chgData name="heo yun" userId="95eb05cc7efff9c7" providerId="LiveId" clId="{A3530C71-9C45-4E24-9440-3EFB2B62EEC7}" dt="2025-06-12T12:49:57.682" v="211" actId="478"/>
          <ac:picMkLst>
            <pc:docMk/>
            <pc:sldMk cId="3759324958" sldId="266"/>
            <ac:picMk id="3" creationId="{3D36BDBA-41FB-4E9F-1B8C-1F8B786FE8BE}"/>
          </ac:picMkLst>
        </pc:picChg>
        <pc:picChg chg="add mod">
          <ac:chgData name="heo yun" userId="95eb05cc7efff9c7" providerId="LiveId" clId="{A3530C71-9C45-4E24-9440-3EFB2B62EEC7}" dt="2025-06-12T12:50:43.245" v="219" actId="1076"/>
          <ac:picMkLst>
            <pc:docMk/>
            <pc:sldMk cId="3759324958" sldId="266"/>
            <ac:picMk id="4" creationId="{DC4DA95A-D2FA-19EF-72E6-AC5878FA6091}"/>
          </ac:picMkLst>
        </pc:picChg>
        <pc:picChg chg="add mod">
          <ac:chgData name="heo yun" userId="95eb05cc7efff9c7" providerId="LiveId" clId="{A3530C71-9C45-4E24-9440-3EFB2B62EEC7}" dt="2025-06-12T13:01:14.091" v="323" actId="1076"/>
          <ac:picMkLst>
            <pc:docMk/>
            <pc:sldMk cId="3759324958" sldId="266"/>
            <ac:picMk id="6" creationId="{2B3A9AC6-732C-0F22-FD0C-8B29B0C11712}"/>
          </ac:picMkLst>
        </pc:picChg>
      </pc:sldChg>
      <pc:sldChg chg="addSp delSp modSp mod">
        <pc:chgData name="heo yun" userId="95eb05cc7efff9c7" providerId="LiveId" clId="{A3530C71-9C45-4E24-9440-3EFB2B62EEC7}" dt="2025-06-12T12:53:18.369" v="282" actId="1076"/>
        <pc:sldMkLst>
          <pc:docMk/>
          <pc:sldMk cId="3360723095" sldId="267"/>
        </pc:sldMkLst>
        <pc:spChg chg="add del mod">
          <ac:chgData name="heo yun" userId="95eb05cc7efff9c7" providerId="LiveId" clId="{A3530C71-9C45-4E24-9440-3EFB2B62EEC7}" dt="2025-06-12T12:52:22.912" v="260" actId="478"/>
          <ac:spMkLst>
            <pc:docMk/>
            <pc:sldMk cId="3360723095" sldId="267"/>
            <ac:spMk id="9" creationId="{D1376DCE-6201-6317-D204-EB68580484BE}"/>
          </ac:spMkLst>
        </pc:spChg>
        <pc:spChg chg="add del mod">
          <ac:chgData name="heo yun" userId="95eb05cc7efff9c7" providerId="LiveId" clId="{A3530C71-9C45-4E24-9440-3EFB2B62EEC7}" dt="2025-06-12T12:52:21.824" v="259" actId="478"/>
          <ac:spMkLst>
            <pc:docMk/>
            <pc:sldMk cId="3360723095" sldId="267"/>
            <ac:spMk id="10" creationId="{FF5A295F-B461-1ABD-C350-980E72700998}"/>
          </ac:spMkLst>
        </pc:spChg>
        <pc:picChg chg="add mod">
          <ac:chgData name="heo yun" userId="95eb05cc7efff9c7" providerId="LiveId" clId="{A3530C71-9C45-4E24-9440-3EFB2B62EEC7}" dt="2025-06-12T12:52:47.705" v="271" actId="1076"/>
          <ac:picMkLst>
            <pc:docMk/>
            <pc:sldMk cId="3360723095" sldId="267"/>
            <ac:picMk id="3" creationId="{A76E404D-E728-5A18-DBD4-CF24EC729724}"/>
          </ac:picMkLst>
        </pc:picChg>
        <pc:picChg chg="del">
          <ac:chgData name="heo yun" userId="95eb05cc7efff9c7" providerId="LiveId" clId="{A3530C71-9C45-4E24-9440-3EFB2B62EEC7}" dt="2025-06-12T12:49:58.821" v="212" actId="478"/>
          <ac:picMkLst>
            <pc:docMk/>
            <pc:sldMk cId="3360723095" sldId="267"/>
            <ac:picMk id="5" creationId="{B43635B6-F673-88D3-7AC0-2A88325474A2}"/>
          </ac:picMkLst>
        </pc:picChg>
        <pc:picChg chg="add del">
          <ac:chgData name="heo yun" userId="95eb05cc7efff9c7" providerId="LiveId" clId="{A3530C71-9C45-4E24-9440-3EFB2B62EEC7}" dt="2025-06-12T12:51:09.148" v="226" actId="22"/>
          <ac:picMkLst>
            <pc:docMk/>
            <pc:sldMk cId="3360723095" sldId="267"/>
            <ac:picMk id="6" creationId="{71846434-5D62-5A64-50AF-BE379CDFA8E7}"/>
          </ac:picMkLst>
        </pc:picChg>
        <pc:picChg chg="add mod">
          <ac:chgData name="heo yun" userId="95eb05cc7efff9c7" providerId="LiveId" clId="{A3530C71-9C45-4E24-9440-3EFB2B62EEC7}" dt="2025-06-12T12:52:53.152" v="273" actId="1076"/>
          <ac:picMkLst>
            <pc:docMk/>
            <pc:sldMk cId="3360723095" sldId="267"/>
            <ac:picMk id="8" creationId="{98BA5981-4171-7600-77DF-B9A3384DD08D}"/>
          </ac:picMkLst>
        </pc:picChg>
        <pc:picChg chg="add mod">
          <ac:chgData name="heo yun" userId="95eb05cc7efff9c7" providerId="LiveId" clId="{A3530C71-9C45-4E24-9440-3EFB2B62EEC7}" dt="2025-06-12T12:52:46.689" v="270" actId="1076"/>
          <ac:picMkLst>
            <pc:docMk/>
            <pc:sldMk cId="3360723095" sldId="267"/>
            <ac:picMk id="12" creationId="{06EB158C-0BD1-410A-195D-E24548686ED6}"/>
          </ac:picMkLst>
        </pc:picChg>
        <pc:picChg chg="add mod">
          <ac:chgData name="heo yun" userId="95eb05cc7efff9c7" providerId="LiveId" clId="{A3530C71-9C45-4E24-9440-3EFB2B62EEC7}" dt="2025-06-12T12:52:50.234" v="272" actId="1076"/>
          <ac:picMkLst>
            <pc:docMk/>
            <pc:sldMk cId="3360723095" sldId="267"/>
            <ac:picMk id="14" creationId="{3D2EA3F2-947D-4EC9-0E2A-73BE8DA63CE5}"/>
          </ac:picMkLst>
        </pc:picChg>
        <pc:picChg chg="add mod">
          <ac:chgData name="heo yun" userId="95eb05cc7efff9c7" providerId="LiveId" clId="{A3530C71-9C45-4E24-9440-3EFB2B62EEC7}" dt="2025-06-12T12:53:18.369" v="282" actId="1076"/>
          <ac:picMkLst>
            <pc:docMk/>
            <pc:sldMk cId="3360723095" sldId="267"/>
            <ac:picMk id="16" creationId="{D75689ED-BB1B-CC6F-465C-18E3F56B1469}"/>
          </ac:picMkLst>
        </pc:picChg>
        <pc:picChg chg="add mod">
          <ac:chgData name="heo yun" userId="95eb05cc7efff9c7" providerId="LiveId" clId="{A3530C71-9C45-4E24-9440-3EFB2B62EEC7}" dt="2025-06-12T12:53:17.137" v="281" actId="1076"/>
          <ac:picMkLst>
            <pc:docMk/>
            <pc:sldMk cId="3360723095" sldId="267"/>
            <ac:picMk id="18" creationId="{4F120436-EBEA-82E7-8855-41A4C65BDDF5}"/>
          </ac:picMkLst>
        </pc:picChg>
      </pc:sldChg>
      <pc:sldChg chg="delSp del mod ord">
        <pc:chgData name="heo yun" userId="95eb05cc7efff9c7" providerId="LiveId" clId="{A3530C71-9C45-4E24-9440-3EFB2B62EEC7}" dt="2025-06-12T12:59:48.408" v="308" actId="47"/>
        <pc:sldMkLst>
          <pc:docMk/>
          <pc:sldMk cId="2537149862" sldId="268"/>
        </pc:sldMkLst>
        <pc:picChg chg="del">
          <ac:chgData name="heo yun" userId="95eb05cc7efff9c7" providerId="LiveId" clId="{A3530C71-9C45-4E24-9440-3EFB2B62EEC7}" dt="2025-06-12T12:50:01.095" v="214" actId="478"/>
          <ac:picMkLst>
            <pc:docMk/>
            <pc:sldMk cId="2537149862" sldId="268"/>
            <ac:picMk id="9" creationId="{5FB523C1-0C23-B783-18F2-2211CDDB58E3}"/>
          </ac:picMkLst>
        </pc:picChg>
      </pc:sldChg>
      <pc:sldChg chg="addSp delSp modSp add mod">
        <pc:chgData name="heo yun" userId="95eb05cc7efff9c7" providerId="LiveId" clId="{A3530C71-9C45-4E24-9440-3EFB2B62EEC7}" dt="2025-06-12T12:10:16.252" v="164" actId="1076"/>
        <pc:sldMkLst>
          <pc:docMk/>
          <pc:sldMk cId="3253004991" sldId="269"/>
        </pc:sldMkLst>
        <pc:spChg chg="mod">
          <ac:chgData name="heo yun" userId="95eb05cc7efff9c7" providerId="LiveId" clId="{A3530C71-9C45-4E24-9440-3EFB2B62EEC7}" dt="2025-06-12T12:09:18.261" v="151" actId="20577"/>
          <ac:spMkLst>
            <pc:docMk/>
            <pc:sldMk cId="3253004991" sldId="269"/>
            <ac:spMk id="4" creationId="{BEDE616F-0A15-0BD0-87A6-1FDC1BC7BE5F}"/>
          </ac:spMkLst>
        </pc:spChg>
        <pc:spChg chg="mod">
          <ac:chgData name="heo yun" userId="95eb05cc7efff9c7" providerId="LiveId" clId="{A3530C71-9C45-4E24-9440-3EFB2B62EEC7}" dt="2025-06-12T12:09:09.549" v="142" actId="1076"/>
          <ac:spMkLst>
            <pc:docMk/>
            <pc:sldMk cId="3253004991" sldId="269"/>
            <ac:spMk id="6" creationId="{C5F5BB52-1C63-6A01-CC13-0FDD89D64182}"/>
          </ac:spMkLst>
        </pc:spChg>
        <pc:spChg chg="mod">
          <ac:chgData name="heo yun" userId="95eb05cc7efff9c7" providerId="LiveId" clId="{A3530C71-9C45-4E24-9440-3EFB2B62EEC7}" dt="2025-06-12T12:10:11.175" v="160" actId="20577"/>
          <ac:spMkLst>
            <pc:docMk/>
            <pc:sldMk cId="3253004991" sldId="269"/>
            <ac:spMk id="11" creationId="{CE4A219D-0F10-DED0-9BA3-AB091F5CAA52}"/>
          </ac:spMkLst>
        </pc:spChg>
        <pc:picChg chg="del">
          <ac:chgData name="heo yun" userId="95eb05cc7efff9c7" providerId="LiveId" clId="{A3530C71-9C45-4E24-9440-3EFB2B62EEC7}" dt="2025-06-12T12:09:05.689" v="139" actId="478"/>
          <ac:picMkLst>
            <pc:docMk/>
            <pc:sldMk cId="3253004991" sldId="269"/>
            <ac:picMk id="3" creationId="{F143A1CB-D3E1-0FFE-92C0-56323E8F51CB}"/>
          </ac:picMkLst>
        </pc:picChg>
        <pc:picChg chg="add mod">
          <ac:chgData name="heo yun" userId="95eb05cc7efff9c7" providerId="LiveId" clId="{A3530C71-9C45-4E24-9440-3EFB2B62EEC7}" dt="2025-06-12T12:09:10.717" v="143" actId="1076"/>
          <ac:picMkLst>
            <pc:docMk/>
            <pc:sldMk cId="3253004991" sldId="269"/>
            <ac:picMk id="5" creationId="{7244C590-C79E-C005-9B65-9F9BA85BC17B}"/>
          </ac:picMkLst>
        </pc:picChg>
        <pc:picChg chg="del mod">
          <ac:chgData name="heo yun" userId="95eb05cc7efff9c7" providerId="LiveId" clId="{A3530C71-9C45-4E24-9440-3EFB2B62EEC7}" dt="2025-06-12T12:09:33.605" v="152" actId="478"/>
          <ac:picMkLst>
            <pc:docMk/>
            <pc:sldMk cId="3253004991" sldId="269"/>
            <ac:picMk id="8" creationId="{AF2AA703-D8DD-3B86-90CB-63F021774B32}"/>
          </ac:picMkLst>
        </pc:picChg>
        <pc:picChg chg="add mod">
          <ac:chgData name="heo yun" userId="95eb05cc7efff9c7" providerId="LiveId" clId="{A3530C71-9C45-4E24-9440-3EFB2B62EEC7}" dt="2025-06-12T12:09:35.077" v="154" actId="1076"/>
          <ac:picMkLst>
            <pc:docMk/>
            <pc:sldMk cId="3253004991" sldId="269"/>
            <ac:picMk id="9" creationId="{87007524-1E7E-FBA2-BF72-C09E18FB4C25}"/>
          </ac:picMkLst>
        </pc:picChg>
        <pc:picChg chg="del mod">
          <ac:chgData name="heo yun" userId="95eb05cc7efff9c7" providerId="LiveId" clId="{A3530C71-9C45-4E24-9440-3EFB2B62EEC7}" dt="2025-06-12T12:10:12.584" v="161" actId="478"/>
          <ac:picMkLst>
            <pc:docMk/>
            <pc:sldMk cId="3253004991" sldId="269"/>
            <ac:picMk id="10" creationId="{68635509-5BC1-5A39-658B-4212A9131C69}"/>
          </ac:picMkLst>
        </pc:picChg>
        <pc:picChg chg="add mod">
          <ac:chgData name="heo yun" userId="95eb05cc7efff9c7" providerId="LiveId" clId="{A3530C71-9C45-4E24-9440-3EFB2B62EEC7}" dt="2025-06-12T12:10:16.252" v="164" actId="1076"/>
          <ac:picMkLst>
            <pc:docMk/>
            <pc:sldMk cId="3253004991" sldId="269"/>
            <ac:picMk id="13" creationId="{9FC81452-8CA2-C4D4-268B-59186258969D}"/>
          </ac:picMkLst>
        </pc:picChg>
      </pc:sldChg>
      <pc:sldChg chg="addSp delSp modSp add mod">
        <pc:chgData name="heo yun" userId="95eb05cc7efff9c7" providerId="LiveId" clId="{A3530C71-9C45-4E24-9440-3EFB2B62EEC7}" dt="2025-06-12T12:49:47.307" v="209" actId="22"/>
        <pc:sldMkLst>
          <pc:docMk/>
          <pc:sldMk cId="3143022566" sldId="270"/>
        </pc:sldMkLst>
        <pc:spChg chg="del mod">
          <ac:chgData name="heo yun" userId="95eb05cc7efff9c7" providerId="LiveId" clId="{A3530C71-9C45-4E24-9440-3EFB2B62EEC7}" dt="2025-06-12T12:10:37.279" v="194" actId="478"/>
          <ac:spMkLst>
            <pc:docMk/>
            <pc:sldMk cId="3143022566" sldId="270"/>
            <ac:spMk id="4" creationId="{2A37677D-5FD3-D26F-B1EC-E0714A090989}"/>
          </ac:spMkLst>
        </pc:spChg>
        <pc:spChg chg="mod">
          <ac:chgData name="heo yun" userId="95eb05cc7efff9c7" providerId="LiveId" clId="{A3530C71-9C45-4E24-9440-3EFB2B62EEC7}" dt="2025-06-12T12:10:41.825" v="197" actId="1076"/>
          <ac:spMkLst>
            <pc:docMk/>
            <pc:sldMk cId="3143022566" sldId="270"/>
            <ac:spMk id="6" creationId="{D2FEEC85-0D19-D202-0352-A1720E0B0A6A}"/>
          </ac:spMkLst>
        </pc:spChg>
        <pc:spChg chg="del">
          <ac:chgData name="heo yun" userId="95eb05cc7efff9c7" providerId="LiveId" clId="{A3530C71-9C45-4E24-9440-3EFB2B62EEC7}" dt="2025-06-12T12:10:39.034" v="195" actId="478"/>
          <ac:spMkLst>
            <pc:docMk/>
            <pc:sldMk cId="3143022566" sldId="270"/>
            <ac:spMk id="11" creationId="{885CB97E-7DFF-B5CA-7AEF-22032332F19C}"/>
          </ac:spMkLst>
        </pc:spChg>
        <pc:picChg chg="add del">
          <ac:chgData name="heo yun" userId="95eb05cc7efff9c7" providerId="LiveId" clId="{A3530C71-9C45-4E24-9440-3EFB2B62EEC7}" dt="2025-06-12T12:49:02.298" v="199" actId="22"/>
          <ac:picMkLst>
            <pc:docMk/>
            <pc:sldMk cId="3143022566" sldId="270"/>
            <ac:picMk id="3" creationId="{8D4125EF-275A-C005-F992-45268C04B396}"/>
          </ac:picMkLst>
        </pc:picChg>
        <pc:picChg chg="add del mod">
          <ac:chgData name="heo yun" userId="95eb05cc7efff9c7" providerId="LiveId" clId="{A3530C71-9C45-4E24-9440-3EFB2B62EEC7}" dt="2025-06-12T12:49:15.127" v="208" actId="22"/>
          <ac:picMkLst>
            <pc:docMk/>
            <pc:sldMk cId="3143022566" sldId="270"/>
            <ac:picMk id="5" creationId="{699CFAA2-B8EB-AEAF-2CB4-61B2DBB0B178}"/>
          </ac:picMkLst>
        </pc:picChg>
        <pc:picChg chg="del">
          <ac:chgData name="heo yun" userId="95eb05cc7efff9c7" providerId="LiveId" clId="{A3530C71-9C45-4E24-9440-3EFB2B62EEC7}" dt="2025-06-12T12:10:34.642" v="191" actId="478"/>
          <ac:picMkLst>
            <pc:docMk/>
            <pc:sldMk cId="3143022566" sldId="270"/>
            <ac:picMk id="5" creationId="{7EA8D120-3813-2A86-9512-C089F06C1085}"/>
          </ac:picMkLst>
        </pc:picChg>
        <pc:picChg chg="add mod">
          <ac:chgData name="heo yun" userId="95eb05cc7efff9c7" providerId="LiveId" clId="{A3530C71-9C45-4E24-9440-3EFB2B62EEC7}" dt="2025-06-12T12:49:10.097" v="202"/>
          <ac:picMkLst>
            <pc:docMk/>
            <pc:sldMk cId="3143022566" sldId="270"/>
            <ac:picMk id="7" creationId="{F8012FE1-52C5-2EF8-9CDD-AD2FEF5495BB}"/>
          </ac:picMkLst>
        </pc:picChg>
        <pc:picChg chg="add mod">
          <ac:chgData name="heo yun" userId="95eb05cc7efff9c7" providerId="LiveId" clId="{A3530C71-9C45-4E24-9440-3EFB2B62EEC7}" dt="2025-06-12T12:49:10.459" v="203"/>
          <ac:picMkLst>
            <pc:docMk/>
            <pc:sldMk cId="3143022566" sldId="270"/>
            <ac:picMk id="8" creationId="{82BF6D87-0F4A-CA93-A689-188025E72E38}"/>
          </ac:picMkLst>
        </pc:picChg>
        <pc:picChg chg="add mod">
          <ac:chgData name="heo yun" userId="95eb05cc7efff9c7" providerId="LiveId" clId="{A3530C71-9C45-4E24-9440-3EFB2B62EEC7}" dt="2025-06-12T12:49:13.566" v="206" actId="1076"/>
          <ac:picMkLst>
            <pc:docMk/>
            <pc:sldMk cId="3143022566" sldId="270"/>
            <ac:picMk id="9" creationId="{551BBE03-B4CC-6205-2F8B-E693B927F97F}"/>
          </ac:picMkLst>
        </pc:picChg>
        <pc:picChg chg="del">
          <ac:chgData name="heo yun" userId="95eb05cc7efff9c7" providerId="LiveId" clId="{A3530C71-9C45-4E24-9440-3EFB2B62EEC7}" dt="2025-06-12T12:10:35.046" v="192" actId="478"/>
          <ac:picMkLst>
            <pc:docMk/>
            <pc:sldMk cId="3143022566" sldId="270"/>
            <ac:picMk id="9" creationId="{F3403060-596F-3DB7-0DEF-91859753C828}"/>
          </ac:picMkLst>
        </pc:picChg>
        <pc:picChg chg="add">
          <ac:chgData name="heo yun" userId="95eb05cc7efff9c7" providerId="LiveId" clId="{A3530C71-9C45-4E24-9440-3EFB2B62EEC7}" dt="2025-06-12T12:49:47.307" v="209" actId="22"/>
          <ac:picMkLst>
            <pc:docMk/>
            <pc:sldMk cId="3143022566" sldId="270"/>
            <ac:picMk id="11" creationId="{EB7731F9-6CCF-0F70-2F07-6656E0ED327B}"/>
          </ac:picMkLst>
        </pc:picChg>
        <pc:picChg chg="del">
          <ac:chgData name="heo yun" userId="95eb05cc7efff9c7" providerId="LiveId" clId="{A3530C71-9C45-4E24-9440-3EFB2B62EEC7}" dt="2025-06-12T12:10:39.414" v="196" actId="478"/>
          <ac:picMkLst>
            <pc:docMk/>
            <pc:sldMk cId="3143022566" sldId="270"/>
            <ac:picMk id="13" creationId="{E1DC37EB-9046-A6AB-869A-6D0A121DFDEC}"/>
          </ac:picMkLst>
        </pc:picChg>
      </pc:sldChg>
      <pc:sldChg chg="addSp delSp modSp new mod">
        <pc:chgData name="heo yun" userId="95eb05cc7efff9c7" providerId="LiveId" clId="{A3530C71-9C45-4E24-9440-3EFB2B62EEC7}" dt="2025-06-12T13:01:06.770" v="322" actId="1076"/>
        <pc:sldMkLst>
          <pc:docMk/>
          <pc:sldMk cId="62623924" sldId="271"/>
        </pc:sldMkLst>
        <pc:spChg chg="del">
          <ac:chgData name="heo yun" userId="95eb05cc7efff9c7" providerId="LiveId" clId="{A3530C71-9C45-4E24-9440-3EFB2B62EEC7}" dt="2025-06-12T13:00:23.143" v="311" actId="478"/>
          <ac:spMkLst>
            <pc:docMk/>
            <pc:sldMk cId="62623924" sldId="271"/>
            <ac:spMk id="2" creationId="{D2032227-E934-C10E-F12A-87811FC0960E}"/>
          </ac:spMkLst>
        </pc:spChg>
        <pc:spChg chg="del">
          <ac:chgData name="heo yun" userId="95eb05cc7efff9c7" providerId="LiveId" clId="{A3530C71-9C45-4E24-9440-3EFB2B62EEC7}" dt="2025-06-12T13:00:24.346" v="312" actId="478"/>
          <ac:spMkLst>
            <pc:docMk/>
            <pc:sldMk cId="62623924" sldId="271"/>
            <ac:spMk id="3" creationId="{D43FE3FD-A8E3-FBE8-DADF-53E37216F17D}"/>
          </ac:spMkLst>
        </pc:spChg>
        <pc:picChg chg="add mod">
          <ac:chgData name="heo yun" userId="95eb05cc7efff9c7" providerId="LiveId" clId="{A3530C71-9C45-4E24-9440-3EFB2B62EEC7}" dt="2025-06-12T13:00:36.507" v="317" actId="1076"/>
          <ac:picMkLst>
            <pc:docMk/>
            <pc:sldMk cId="62623924" sldId="271"/>
            <ac:picMk id="5" creationId="{40ACACC7-85D4-9FA8-1974-0CB2611FAD31}"/>
          </ac:picMkLst>
        </pc:picChg>
        <pc:picChg chg="add mod">
          <ac:chgData name="heo yun" userId="95eb05cc7efff9c7" providerId="LiveId" clId="{A3530C71-9C45-4E24-9440-3EFB2B62EEC7}" dt="2025-06-12T13:00:37.810" v="318" actId="1076"/>
          <ac:picMkLst>
            <pc:docMk/>
            <pc:sldMk cId="62623924" sldId="271"/>
            <ac:picMk id="7" creationId="{15503FA0-D42D-22B1-56E8-91BBB6E7C578}"/>
          </ac:picMkLst>
        </pc:picChg>
        <pc:picChg chg="add mod">
          <ac:chgData name="heo yun" userId="95eb05cc7efff9c7" providerId="LiveId" clId="{A3530C71-9C45-4E24-9440-3EFB2B62EEC7}" dt="2025-06-12T13:00:56.146" v="320" actId="1076"/>
          <ac:picMkLst>
            <pc:docMk/>
            <pc:sldMk cId="62623924" sldId="271"/>
            <ac:picMk id="9" creationId="{AFDF59B5-6347-41DA-DC12-2CFD8E266B38}"/>
          </ac:picMkLst>
        </pc:picChg>
        <pc:picChg chg="add mod">
          <ac:chgData name="heo yun" userId="95eb05cc7efff9c7" providerId="LiveId" clId="{A3530C71-9C45-4E24-9440-3EFB2B62EEC7}" dt="2025-06-12T13:01:06.770" v="322" actId="1076"/>
          <ac:picMkLst>
            <pc:docMk/>
            <pc:sldMk cId="62623924" sldId="271"/>
            <ac:picMk id="11" creationId="{2273ED22-4AF8-170A-7E93-76CBFD81F11D}"/>
          </ac:picMkLst>
        </pc:picChg>
      </pc:sldChg>
      <pc:sldChg chg="addSp delSp modSp new del mod">
        <pc:chgData name="heo yun" userId="95eb05cc7efff9c7" providerId="LiveId" clId="{A3530C71-9C45-4E24-9440-3EFB2B62EEC7}" dt="2025-06-12T13:42:50.911" v="332" actId="47"/>
        <pc:sldMkLst>
          <pc:docMk/>
          <pc:sldMk cId="850431108" sldId="272"/>
        </pc:sldMkLst>
        <pc:spChg chg="del">
          <ac:chgData name="heo yun" userId="95eb05cc7efff9c7" providerId="LiveId" clId="{A3530C71-9C45-4E24-9440-3EFB2B62EEC7}" dt="2025-06-12T13:09:17.097" v="325" actId="478"/>
          <ac:spMkLst>
            <pc:docMk/>
            <pc:sldMk cId="850431108" sldId="272"/>
            <ac:spMk id="2" creationId="{0B1979E5-614A-B02B-2920-70C460A04ECA}"/>
          </ac:spMkLst>
        </pc:spChg>
        <pc:spChg chg="del">
          <ac:chgData name="heo yun" userId="95eb05cc7efff9c7" providerId="LiveId" clId="{A3530C71-9C45-4E24-9440-3EFB2B62EEC7}" dt="2025-06-12T13:09:17.097" v="325" actId="478"/>
          <ac:spMkLst>
            <pc:docMk/>
            <pc:sldMk cId="850431108" sldId="272"/>
            <ac:spMk id="3" creationId="{62E674B9-ACEE-92AC-791C-855606D330C0}"/>
          </ac:spMkLst>
        </pc:spChg>
        <pc:picChg chg="add del mod">
          <ac:chgData name="heo yun" userId="95eb05cc7efff9c7" providerId="LiveId" clId="{A3530C71-9C45-4E24-9440-3EFB2B62EEC7}" dt="2025-06-12T13:09:22.815" v="331" actId="22"/>
          <ac:picMkLst>
            <pc:docMk/>
            <pc:sldMk cId="850431108" sldId="272"/>
            <ac:picMk id="5" creationId="{1A5E2488-6F13-1CE5-6797-A4DFAA246F96}"/>
          </ac:picMkLst>
        </pc:picChg>
      </pc:sldChg>
      <pc:sldChg chg="addSp delSp modSp new mod">
        <pc:chgData name="heo yun" userId="95eb05cc7efff9c7" providerId="LiveId" clId="{A3530C71-9C45-4E24-9440-3EFB2B62EEC7}" dt="2025-06-13T02:59:53.926" v="383" actId="1076"/>
        <pc:sldMkLst>
          <pc:docMk/>
          <pc:sldMk cId="2293446582" sldId="272"/>
        </pc:sldMkLst>
        <pc:spChg chg="del">
          <ac:chgData name="heo yun" userId="95eb05cc7efff9c7" providerId="LiveId" clId="{A3530C71-9C45-4E24-9440-3EFB2B62EEC7}" dt="2025-06-13T02:57:22.128" v="334" actId="478"/>
          <ac:spMkLst>
            <pc:docMk/>
            <pc:sldMk cId="2293446582" sldId="272"/>
            <ac:spMk id="2" creationId="{A30496E6-6BEB-3C39-B339-189F9245EA11}"/>
          </ac:spMkLst>
        </pc:spChg>
        <pc:spChg chg="del">
          <ac:chgData name="heo yun" userId="95eb05cc7efff9c7" providerId="LiveId" clId="{A3530C71-9C45-4E24-9440-3EFB2B62EEC7}" dt="2025-06-13T02:57:23.263" v="335" actId="478"/>
          <ac:spMkLst>
            <pc:docMk/>
            <pc:sldMk cId="2293446582" sldId="272"/>
            <ac:spMk id="3" creationId="{F58EE8D6-BF57-79B6-23FD-86CAEA515E69}"/>
          </ac:spMkLst>
        </pc:spChg>
        <pc:spChg chg="add mod">
          <ac:chgData name="heo yun" userId="95eb05cc7efff9c7" providerId="LiveId" clId="{A3530C71-9C45-4E24-9440-3EFB2B62EEC7}" dt="2025-06-13T02:59:53.926" v="383" actId="1076"/>
          <ac:spMkLst>
            <pc:docMk/>
            <pc:sldMk cId="2293446582" sldId="272"/>
            <ac:spMk id="6" creationId="{67DB7935-B6E2-C2F1-F1BB-483C38BEDE65}"/>
          </ac:spMkLst>
        </pc:spChg>
        <pc:picChg chg="add mod">
          <ac:chgData name="heo yun" userId="95eb05cc7efff9c7" providerId="LiveId" clId="{A3530C71-9C45-4E24-9440-3EFB2B62EEC7}" dt="2025-06-13T02:59:42.390" v="379" actId="1076"/>
          <ac:picMkLst>
            <pc:docMk/>
            <pc:sldMk cId="2293446582" sldId="272"/>
            <ac:picMk id="5" creationId="{F3208AD9-4CB4-57E8-DC9D-CC2DDB311E6D}"/>
          </ac:picMkLst>
        </pc:picChg>
      </pc:sldChg>
      <pc:sldChg chg="addSp delSp modSp new mod">
        <pc:chgData name="heo yun" userId="95eb05cc7efff9c7" providerId="LiveId" clId="{A3530C71-9C45-4E24-9440-3EFB2B62EEC7}" dt="2025-06-13T02:59:08.508" v="356" actId="1076"/>
        <pc:sldMkLst>
          <pc:docMk/>
          <pc:sldMk cId="3061026301" sldId="273"/>
        </pc:sldMkLst>
        <pc:spChg chg="mod">
          <ac:chgData name="heo yun" userId="95eb05cc7efff9c7" providerId="LiveId" clId="{A3530C71-9C45-4E24-9440-3EFB2B62EEC7}" dt="2025-06-13T02:59:01.936" v="353" actId="14100"/>
          <ac:spMkLst>
            <pc:docMk/>
            <pc:sldMk cId="3061026301" sldId="273"/>
            <ac:spMk id="2" creationId="{2D08A4C1-B53A-67C5-17BD-F90B0F7EDC27}"/>
          </ac:spMkLst>
        </pc:spChg>
        <pc:spChg chg="del">
          <ac:chgData name="heo yun" userId="95eb05cc7efff9c7" providerId="LiveId" clId="{A3530C71-9C45-4E24-9440-3EFB2B62EEC7}" dt="2025-06-13T02:59:03.651" v="354" actId="478"/>
          <ac:spMkLst>
            <pc:docMk/>
            <pc:sldMk cId="3061026301" sldId="273"/>
            <ac:spMk id="3" creationId="{E9E4E053-1EF5-5D4F-8777-FFCB9FE83D4C}"/>
          </ac:spMkLst>
        </pc:spChg>
        <pc:picChg chg="add mod">
          <ac:chgData name="heo yun" userId="95eb05cc7efff9c7" providerId="LiveId" clId="{A3530C71-9C45-4E24-9440-3EFB2B62EEC7}" dt="2025-06-13T02:59:08.508" v="356" actId="1076"/>
          <ac:picMkLst>
            <pc:docMk/>
            <pc:sldMk cId="3061026301" sldId="273"/>
            <ac:picMk id="1026" creationId="{D355A657-18D4-D4E3-7A24-0C5829D0A1D6}"/>
          </ac:picMkLst>
        </pc:picChg>
      </pc:sldChg>
      <pc:sldChg chg="addSp delSp modSp add mod ord">
        <pc:chgData name="heo yun" userId="95eb05cc7efff9c7" providerId="LiveId" clId="{A3530C71-9C45-4E24-9440-3EFB2B62EEC7}" dt="2025-06-13T03:07:03.449" v="525" actId="1076"/>
        <pc:sldMkLst>
          <pc:docMk/>
          <pc:sldMk cId="1681770839" sldId="274"/>
        </pc:sldMkLst>
        <pc:spChg chg="add">
          <ac:chgData name="heo yun" userId="95eb05cc7efff9c7" providerId="LiveId" clId="{A3530C71-9C45-4E24-9440-3EFB2B62EEC7}" dt="2025-06-13T03:04:58.399" v="470"/>
          <ac:spMkLst>
            <pc:docMk/>
            <pc:sldMk cId="1681770839" sldId="274"/>
            <ac:spMk id="4" creationId="{A24C5F24-C14C-879E-F8E1-46BB27576754}"/>
          </ac:spMkLst>
        </pc:spChg>
        <pc:spChg chg="mod">
          <ac:chgData name="heo yun" userId="95eb05cc7efff9c7" providerId="LiveId" clId="{A3530C71-9C45-4E24-9440-3EFB2B62EEC7}" dt="2025-06-13T03:05:39.982" v="507" actId="1076"/>
          <ac:spMkLst>
            <pc:docMk/>
            <pc:sldMk cId="1681770839" sldId="274"/>
            <ac:spMk id="6" creationId="{F298C8AC-27B2-C09E-66EA-278B60CC0DA0}"/>
          </ac:spMkLst>
        </pc:spChg>
        <pc:picChg chg="add mod">
          <ac:chgData name="heo yun" userId="95eb05cc7efff9c7" providerId="LiveId" clId="{A3530C71-9C45-4E24-9440-3EFB2B62EEC7}" dt="2025-06-13T03:06:53.814" v="520" actId="14100"/>
          <ac:picMkLst>
            <pc:docMk/>
            <pc:sldMk cId="1681770839" sldId="274"/>
            <ac:picMk id="3" creationId="{F45D0DE0-D321-2C25-F55B-C70FC5E57B79}"/>
          </ac:picMkLst>
        </pc:picChg>
        <pc:picChg chg="del">
          <ac:chgData name="heo yun" userId="95eb05cc7efff9c7" providerId="LiveId" clId="{A3530C71-9C45-4E24-9440-3EFB2B62EEC7}" dt="2025-06-13T03:04:41.684" v="468" actId="478"/>
          <ac:picMkLst>
            <pc:docMk/>
            <pc:sldMk cId="1681770839" sldId="274"/>
            <ac:picMk id="5" creationId="{077AD1AC-7EC2-4797-27E5-0E3FBFAB258C}"/>
          </ac:picMkLst>
        </pc:picChg>
        <pc:picChg chg="add mod">
          <ac:chgData name="heo yun" userId="95eb05cc7efff9c7" providerId="LiveId" clId="{A3530C71-9C45-4E24-9440-3EFB2B62EEC7}" dt="2025-06-13T03:07:01.910" v="524" actId="1076"/>
          <ac:picMkLst>
            <pc:docMk/>
            <pc:sldMk cId="1681770839" sldId="274"/>
            <ac:picMk id="8" creationId="{14B66A72-0074-2C5D-C9A5-93EB14A2725A}"/>
          </ac:picMkLst>
        </pc:picChg>
        <pc:picChg chg="add mod">
          <ac:chgData name="heo yun" userId="95eb05cc7efff9c7" providerId="LiveId" clId="{A3530C71-9C45-4E24-9440-3EFB2B62EEC7}" dt="2025-06-13T03:07:03.449" v="525" actId="1076"/>
          <ac:picMkLst>
            <pc:docMk/>
            <pc:sldMk cId="1681770839" sldId="274"/>
            <ac:picMk id="10" creationId="{5E492A81-F80C-3175-FA93-1C8399AD4196}"/>
          </ac:picMkLst>
        </pc:picChg>
      </pc:sldChg>
      <pc:sldChg chg="addSp delSp modSp add mod">
        <pc:chgData name="heo yun" userId="95eb05cc7efff9c7" providerId="LiveId" clId="{A3530C71-9C45-4E24-9440-3EFB2B62EEC7}" dt="2025-06-13T03:13:27.262" v="639" actId="1076"/>
        <pc:sldMkLst>
          <pc:docMk/>
          <pc:sldMk cId="1184814220" sldId="275"/>
        </pc:sldMkLst>
        <pc:spChg chg="mod">
          <ac:chgData name="heo yun" userId="95eb05cc7efff9c7" providerId="LiveId" clId="{A3530C71-9C45-4E24-9440-3EFB2B62EEC7}" dt="2025-06-13T03:13:01.832" v="631" actId="1076"/>
          <ac:spMkLst>
            <pc:docMk/>
            <pc:sldMk cId="1184814220" sldId="275"/>
            <ac:spMk id="6" creationId="{22ED4418-C03C-EC01-F9EE-38055EA940E6}"/>
          </ac:spMkLst>
        </pc:spChg>
        <pc:picChg chg="add mod">
          <ac:chgData name="heo yun" userId="95eb05cc7efff9c7" providerId="LiveId" clId="{A3530C71-9C45-4E24-9440-3EFB2B62EEC7}" dt="2025-06-13T03:13:05.096" v="633" actId="1076"/>
          <ac:picMkLst>
            <pc:docMk/>
            <pc:sldMk cId="1184814220" sldId="275"/>
            <ac:picMk id="3" creationId="{E759A839-9198-BB36-3146-FF2373B8EE26}"/>
          </ac:picMkLst>
        </pc:picChg>
        <pc:picChg chg="del">
          <ac:chgData name="heo yun" userId="95eb05cc7efff9c7" providerId="LiveId" clId="{A3530C71-9C45-4E24-9440-3EFB2B62EEC7}" dt="2025-06-13T03:12:56.394" v="627" actId="478"/>
          <ac:picMkLst>
            <pc:docMk/>
            <pc:sldMk cId="1184814220" sldId="275"/>
            <ac:picMk id="5" creationId="{53D329A2-F20E-E69D-6AC1-F5E84A8CA850}"/>
          </ac:picMkLst>
        </pc:picChg>
        <pc:picChg chg="add mod">
          <ac:chgData name="heo yun" userId="95eb05cc7efff9c7" providerId="LiveId" clId="{A3530C71-9C45-4E24-9440-3EFB2B62EEC7}" dt="2025-06-13T03:13:27.262" v="639" actId="1076"/>
          <ac:picMkLst>
            <pc:docMk/>
            <pc:sldMk cId="1184814220" sldId="275"/>
            <ac:picMk id="7" creationId="{DEEE1BB5-D4AE-4B02-C091-CF5EF50002FC}"/>
          </ac:picMkLst>
        </pc:picChg>
      </pc:sldChg>
      <pc:sldChg chg="addSp delSp modSp add mod">
        <pc:chgData name="heo yun" userId="95eb05cc7efff9c7" providerId="LiveId" clId="{A3530C71-9C45-4E24-9440-3EFB2B62EEC7}" dt="2025-06-13T03:03:38.896" v="459" actId="1076"/>
        <pc:sldMkLst>
          <pc:docMk/>
          <pc:sldMk cId="4206738656" sldId="276"/>
        </pc:sldMkLst>
        <pc:spChg chg="del">
          <ac:chgData name="heo yun" userId="95eb05cc7efff9c7" providerId="LiveId" clId="{A3530C71-9C45-4E24-9440-3EFB2B62EEC7}" dt="2025-06-13T03:03:15.350" v="456" actId="478"/>
          <ac:spMkLst>
            <pc:docMk/>
            <pc:sldMk cId="4206738656" sldId="276"/>
            <ac:spMk id="6" creationId="{CA65C1D6-EE5B-E84E-16EA-E0880D846420}"/>
          </ac:spMkLst>
        </pc:spChg>
        <pc:picChg chg="add mod">
          <ac:chgData name="heo yun" userId="95eb05cc7efff9c7" providerId="LiveId" clId="{A3530C71-9C45-4E24-9440-3EFB2B62EEC7}" dt="2025-06-13T03:03:38.896" v="459" actId="1076"/>
          <ac:picMkLst>
            <pc:docMk/>
            <pc:sldMk cId="4206738656" sldId="276"/>
            <ac:picMk id="3" creationId="{4F64A1CB-7928-D084-56E7-BBCB9A5D50C8}"/>
          </ac:picMkLst>
        </pc:picChg>
        <pc:picChg chg="del">
          <ac:chgData name="heo yun" userId="95eb05cc7efff9c7" providerId="LiveId" clId="{A3530C71-9C45-4E24-9440-3EFB2B62EEC7}" dt="2025-06-13T03:03:15.848" v="457" actId="478"/>
          <ac:picMkLst>
            <pc:docMk/>
            <pc:sldMk cId="4206738656" sldId="276"/>
            <ac:picMk id="5" creationId="{D1EE5F87-A562-E6CF-D5E8-83FE725D0634}"/>
          </ac:picMkLst>
        </pc:picChg>
      </pc:sldChg>
      <pc:sldChg chg="addSp delSp modSp add mod">
        <pc:chgData name="heo yun" userId="95eb05cc7efff9c7" providerId="LiveId" clId="{A3530C71-9C45-4E24-9440-3EFB2B62EEC7}" dt="2025-06-13T03:03:09.107" v="455" actId="1076"/>
        <pc:sldMkLst>
          <pc:docMk/>
          <pc:sldMk cId="3377052639" sldId="277"/>
        </pc:sldMkLst>
        <pc:spChg chg="mod">
          <ac:chgData name="heo yun" userId="95eb05cc7efff9c7" providerId="LiveId" clId="{A3530C71-9C45-4E24-9440-3EFB2B62EEC7}" dt="2025-06-13T03:02:34.679" v="451" actId="20577"/>
          <ac:spMkLst>
            <pc:docMk/>
            <pc:sldMk cId="3377052639" sldId="277"/>
            <ac:spMk id="6" creationId="{E977D648-5190-749C-BFE8-0786439E734F}"/>
          </ac:spMkLst>
        </pc:spChg>
        <pc:picChg chg="add mod">
          <ac:chgData name="heo yun" userId="95eb05cc7efff9c7" providerId="LiveId" clId="{A3530C71-9C45-4E24-9440-3EFB2B62EEC7}" dt="2025-06-13T03:02:26.689" v="439" actId="1076"/>
          <ac:picMkLst>
            <pc:docMk/>
            <pc:sldMk cId="3377052639" sldId="277"/>
            <ac:picMk id="3" creationId="{E1484C3E-4234-C49E-DF93-56CFAC3F20FD}"/>
          </ac:picMkLst>
        </pc:picChg>
        <pc:picChg chg="del">
          <ac:chgData name="heo yun" userId="95eb05cc7efff9c7" providerId="LiveId" clId="{A3530C71-9C45-4E24-9440-3EFB2B62EEC7}" dt="2025-06-13T03:02:17.506" v="434" actId="478"/>
          <ac:picMkLst>
            <pc:docMk/>
            <pc:sldMk cId="3377052639" sldId="277"/>
            <ac:picMk id="5" creationId="{522E72D2-F602-670C-6F50-E7FBC7F5034D}"/>
          </ac:picMkLst>
        </pc:picChg>
        <pc:picChg chg="add mod">
          <ac:chgData name="heo yun" userId="95eb05cc7efff9c7" providerId="LiveId" clId="{A3530C71-9C45-4E24-9440-3EFB2B62EEC7}" dt="2025-06-13T03:03:09.107" v="455" actId="1076"/>
          <ac:picMkLst>
            <pc:docMk/>
            <pc:sldMk cId="3377052639" sldId="277"/>
            <ac:picMk id="7" creationId="{02FCBCF6-884A-B342-A31E-3BCDFB659BEA}"/>
          </ac:picMkLst>
        </pc:picChg>
      </pc:sldChg>
      <pc:sldChg chg="add ord">
        <pc:chgData name="heo yun" userId="95eb05cc7efff9c7" providerId="LiveId" clId="{A3530C71-9C45-4E24-9440-3EFB2B62EEC7}" dt="2025-06-13T03:03:50.147" v="461"/>
        <pc:sldMkLst>
          <pc:docMk/>
          <pc:sldMk cId="3466994226" sldId="278"/>
        </pc:sldMkLst>
      </pc:sldChg>
      <pc:sldChg chg="addSp delSp modSp add mod ord">
        <pc:chgData name="heo yun" userId="95eb05cc7efff9c7" providerId="LiveId" clId="{A3530C71-9C45-4E24-9440-3EFB2B62EEC7}" dt="2025-06-13T03:09:43.384" v="558" actId="1076"/>
        <pc:sldMkLst>
          <pc:docMk/>
          <pc:sldMk cId="4027582898" sldId="279"/>
        </pc:sldMkLst>
        <pc:spChg chg="mod">
          <ac:chgData name="heo yun" userId="95eb05cc7efff9c7" providerId="LiveId" clId="{A3530C71-9C45-4E24-9440-3EFB2B62EEC7}" dt="2025-06-13T03:07:58.808" v="542" actId="14100"/>
          <ac:spMkLst>
            <pc:docMk/>
            <pc:sldMk cId="4027582898" sldId="279"/>
            <ac:spMk id="6" creationId="{E25149F9-2E56-73A7-39C0-D7A6E11132BE}"/>
          </ac:spMkLst>
        </pc:spChg>
        <pc:picChg chg="add mod">
          <ac:chgData name="heo yun" userId="95eb05cc7efff9c7" providerId="LiveId" clId="{A3530C71-9C45-4E24-9440-3EFB2B62EEC7}" dt="2025-06-13T03:08:02.091" v="543" actId="14100"/>
          <ac:picMkLst>
            <pc:docMk/>
            <pc:sldMk cId="4027582898" sldId="279"/>
            <ac:picMk id="3" creationId="{81B709C0-1190-3E71-3EC9-E63B8240D688}"/>
          </ac:picMkLst>
        </pc:picChg>
        <pc:picChg chg="del">
          <ac:chgData name="heo yun" userId="95eb05cc7efff9c7" providerId="LiveId" clId="{A3530C71-9C45-4E24-9440-3EFB2B62EEC7}" dt="2025-06-13T03:07:41.491" v="526" actId="478"/>
          <ac:picMkLst>
            <pc:docMk/>
            <pc:sldMk cId="4027582898" sldId="279"/>
            <ac:picMk id="5" creationId="{1F40A842-1E30-B7E5-D6A5-E7C46D3B1449}"/>
          </ac:picMkLst>
        </pc:picChg>
        <pc:picChg chg="add del mod">
          <ac:chgData name="heo yun" userId="95eb05cc7efff9c7" providerId="LiveId" clId="{A3530C71-9C45-4E24-9440-3EFB2B62EEC7}" dt="2025-06-13T03:09:07.887" v="548" actId="478"/>
          <ac:picMkLst>
            <pc:docMk/>
            <pc:sldMk cId="4027582898" sldId="279"/>
            <ac:picMk id="7" creationId="{1D7B8853-C92E-3152-937A-BAC39A800642}"/>
          </ac:picMkLst>
        </pc:picChg>
        <pc:picChg chg="add mod">
          <ac:chgData name="heo yun" userId="95eb05cc7efff9c7" providerId="LiveId" clId="{A3530C71-9C45-4E24-9440-3EFB2B62EEC7}" dt="2025-06-13T03:09:26.741" v="552" actId="1076"/>
          <ac:picMkLst>
            <pc:docMk/>
            <pc:sldMk cId="4027582898" sldId="279"/>
            <ac:picMk id="9" creationId="{CA92081C-CC64-5CCD-C7BE-B1D2616FA55B}"/>
          </ac:picMkLst>
        </pc:picChg>
        <pc:picChg chg="add mod">
          <ac:chgData name="heo yun" userId="95eb05cc7efff9c7" providerId="LiveId" clId="{A3530C71-9C45-4E24-9440-3EFB2B62EEC7}" dt="2025-06-13T03:09:43.384" v="558" actId="1076"/>
          <ac:picMkLst>
            <pc:docMk/>
            <pc:sldMk cId="4027582898" sldId="279"/>
            <ac:picMk id="11" creationId="{BAA6E738-EB83-8FF8-02BE-64CD89D30768}"/>
          </ac:picMkLst>
        </pc:picChg>
      </pc:sldChg>
      <pc:sldChg chg="addSp delSp modSp add mod">
        <pc:chgData name="heo yun" userId="95eb05cc7efff9c7" providerId="LiveId" clId="{A3530C71-9C45-4E24-9440-3EFB2B62EEC7}" dt="2025-06-13T03:01:57.443" v="433" actId="1076"/>
        <pc:sldMkLst>
          <pc:docMk/>
          <pc:sldMk cId="4282030860" sldId="280"/>
        </pc:sldMkLst>
        <pc:spChg chg="mod">
          <ac:chgData name="heo yun" userId="95eb05cc7efff9c7" providerId="LiveId" clId="{A3530C71-9C45-4E24-9440-3EFB2B62EEC7}" dt="2025-06-13T03:01:35.723" v="428" actId="14100"/>
          <ac:spMkLst>
            <pc:docMk/>
            <pc:sldMk cId="4282030860" sldId="280"/>
            <ac:spMk id="6" creationId="{106ADD53-D6E0-5F9C-3A5B-5EB32E9781B0}"/>
          </ac:spMkLst>
        </pc:spChg>
        <pc:picChg chg="add mod">
          <ac:chgData name="heo yun" userId="95eb05cc7efff9c7" providerId="LiveId" clId="{A3530C71-9C45-4E24-9440-3EFB2B62EEC7}" dt="2025-06-13T03:00:59.484" v="396" actId="1076"/>
          <ac:picMkLst>
            <pc:docMk/>
            <pc:sldMk cId="4282030860" sldId="280"/>
            <ac:picMk id="3" creationId="{10E62DF6-C86A-832A-6BE5-9D2CE902FF3A}"/>
          </ac:picMkLst>
        </pc:picChg>
        <pc:picChg chg="del">
          <ac:chgData name="heo yun" userId="95eb05cc7efff9c7" providerId="LiveId" clId="{A3530C71-9C45-4E24-9440-3EFB2B62EEC7}" dt="2025-06-13T03:00:50.587" v="391" actId="478"/>
          <ac:picMkLst>
            <pc:docMk/>
            <pc:sldMk cId="4282030860" sldId="280"/>
            <ac:picMk id="5" creationId="{C53754C3-1B63-AFAE-B3BB-B05BF9937266}"/>
          </ac:picMkLst>
        </pc:picChg>
        <pc:picChg chg="add mod">
          <ac:chgData name="heo yun" userId="95eb05cc7efff9c7" providerId="LiveId" clId="{A3530C71-9C45-4E24-9440-3EFB2B62EEC7}" dt="2025-06-13T03:01:57.443" v="433" actId="1076"/>
          <ac:picMkLst>
            <pc:docMk/>
            <pc:sldMk cId="4282030860" sldId="280"/>
            <ac:picMk id="7" creationId="{5E3C8536-0E0C-4781-1CD9-5E06F33441BA}"/>
          </ac:picMkLst>
        </pc:picChg>
      </pc:sldChg>
      <pc:sldChg chg="addSp delSp modSp add mod">
        <pc:chgData name="heo yun" userId="95eb05cc7efff9c7" providerId="LiveId" clId="{A3530C71-9C45-4E24-9440-3EFB2B62EEC7}" dt="2025-06-13T03:12:16.792" v="610" actId="1076"/>
        <pc:sldMkLst>
          <pc:docMk/>
          <pc:sldMk cId="246706790" sldId="281"/>
        </pc:sldMkLst>
        <pc:spChg chg="mod">
          <ac:chgData name="heo yun" userId="95eb05cc7efff9c7" providerId="LiveId" clId="{A3530C71-9C45-4E24-9440-3EFB2B62EEC7}" dt="2025-06-13T03:12:03.296" v="602" actId="20577"/>
          <ac:spMkLst>
            <pc:docMk/>
            <pc:sldMk cId="246706790" sldId="281"/>
            <ac:spMk id="6" creationId="{B2076F9D-4C68-7C10-869B-EF53B1436D99}"/>
          </ac:spMkLst>
        </pc:spChg>
        <pc:picChg chg="add mod">
          <ac:chgData name="heo yun" userId="95eb05cc7efff9c7" providerId="LiveId" clId="{A3530C71-9C45-4E24-9440-3EFB2B62EEC7}" dt="2025-06-13T03:12:16.792" v="610" actId="1076"/>
          <ac:picMkLst>
            <pc:docMk/>
            <pc:sldMk cId="246706790" sldId="281"/>
            <ac:picMk id="3" creationId="{EDF8F202-7D72-019F-AD3A-0A143935B4CA}"/>
          </ac:picMkLst>
        </pc:picChg>
        <pc:picChg chg="del">
          <ac:chgData name="heo yun" userId="95eb05cc7efff9c7" providerId="LiveId" clId="{A3530C71-9C45-4E24-9440-3EFB2B62EEC7}" dt="2025-06-13T03:12:05.397" v="603" actId="478"/>
          <ac:picMkLst>
            <pc:docMk/>
            <pc:sldMk cId="246706790" sldId="281"/>
            <ac:picMk id="5" creationId="{552C1762-CF34-B565-6E05-A2770B238A5E}"/>
          </ac:picMkLst>
        </pc:picChg>
      </pc:sldChg>
      <pc:sldChg chg="addSp delSp modSp add mod">
        <pc:chgData name="heo yun" userId="95eb05cc7efff9c7" providerId="LiveId" clId="{A3530C71-9C45-4E24-9440-3EFB2B62EEC7}" dt="2025-06-13T03:11:38.175" v="588" actId="1076"/>
        <pc:sldMkLst>
          <pc:docMk/>
          <pc:sldMk cId="70941832" sldId="282"/>
        </pc:sldMkLst>
        <pc:spChg chg="mod">
          <ac:chgData name="heo yun" userId="95eb05cc7efff9c7" providerId="LiveId" clId="{A3530C71-9C45-4E24-9440-3EFB2B62EEC7}" dt="2025-06-13T03:10:25.099" v="574" actId="20577"/>
          <ac:spMkLst>
            <pc:docMk/>
            <pc:sldMk cId="70941832" sldId="282"/>
            <ac:spMk id="6" creationId="{9758BA76-615E-53FB-6DFE-CF6DA76C2FD6}"/>
          </ac:spMkLst>
        </pc:spChg>
        <pc:picChg chg="add mod">
          <ac:chgData name="heo yun" userId="95eb05cc7efff9c7" providerId="LiveId" clId="{A3530C71-9C45-4E24-9440-3EFB2B62EEC7}" dt="2025-06-13T03:11:35.239" v="587" actId="1076"/>
          <ac:picMkLst>
            <pc:docMk/>
            <pc:sldMk cId="70941832" sldId="282"/>
            <ac:picMk id="3" creationId="{CFCC2228-587E-3587-55CC-21B99021799B}"/>
          </ac:picMkLst>
        </pc:picChg>
        <pc:picChg chg="del">
          <ac:chgData name="heo yun" userId="95eb05cc7efff9c7" providerId="LiveId" clId="{A3530C71-9C45-4E24-9440-3EFB2B62EEC7}" dt="2025-06-13T03:10:10.489" v="561" actId="478"/>
          <ac:picMkLst>
            <pc:docMk/>
            <pc:sldMk cId="70941832" sldId="282"/>
            <ac:picMk id="5" creationId="{D409F840-6729-E78B-2E49-20C26C7AF8C7}"/>
          </ac:picMkLst>
        </pc:picChg>
        <pc:picChg chg="add mod">
          <ac:chgData name="heo yun" userId="95eb05cc7efff9c7" providerId="LiveId" clId="{A3530C71-9C45-4E24-9440-3EFB2B62EEC7}" dt="2025-06-13T03:11:07.795" v="583" actId="14100"/>
          <ac:picMkLst>
            <pc:docMk/>
            <pc:sldMk cId="70941832" sldId="282"/>
            <ac:picMk id="7" creationId="{72853FE0-B5F5-32C5-CC34-38C90ED3E501}"/>
          </ac:picMkLst>
        </pc:picChg>
        <pc:picChg chg="add mod">
          <ac:chgData name="heo yun" userId="95eb05cc7efff9c7" providerId="LiveId" clId="{A3530C71-9C45-4E24-9440-3EFB2B62EEC7}" dt="2025-06-13T03:11:38.175" v="588" actId="1076"/>
          <ac:picMkLst>
            <pc:docMk/>
            <pc:sldMk cId="70941832" sldId="282"/>
            <ac:picMk id="9" creationId="{3DC3BDE9-FE01-A687-9F0B-47774A1E953D}"/>
          </ac:picMkLst>
        </pc:picChg>
      </pc:sldChg>
      <pc:sldChg chg="add del">
        <pc:chgData name="heo yun" userId="95eb05cc7efff9c7" providerId="LiveId" clId="{A3530C71-9C45-4E24-9440-3EFB2B62EEC7}" dt="2025-06-13T03:16:52.291" v="721" actId="47"/>
        <pc:sldMkLst>
          <pc:docMk/>
          <pc:sldMk cId="3458626734" sldId="283"/>
        </pc:sldMkLst>
      </pc:sldChg>
      <pc:sldChg chg="addSp delSp modSp add mod">
        <pc:chgData name="heo yun" userId="95eb05cc7efff9c7" providerId="LiveId" clId="{A3530C71-9C45-4E24-9440-3EFB2B62EEC7}" dt="2025-06-13T03:15:17.143" v="678" actId="1076"/>
        <pc:sldMkLst>
          <pc:docMk/>
          <pc:sldMk cId="1033914594" sldId="284"/>
        </pc:sldMkLst>
        <pc:spChg chg="mod">
          <ac:chgData name="heo yun" userId="95eb05cc7efff9c7" providerId="LiveId" clId="{A3530C71-9C45-4E24-9440-3EFB2B62EEC7}" dt="2025-06-13T03:14:57.297" v="675" actId="20577"/>
          <ac:spMkLst>
            <pc:docMk/>
            <pc:sldMk cId="1033914594" sldId="284"/>
            <ac:spMk id="6" creationId="{8FA81778-9632-151F-AAE9-8AC0A6B78B8D}"/>
          </ac:spMkLst>
        </pc:spChg>
        <pc:picChg chg="add mod">
          <ac:chgData name="heo yun" userId="95eb05cc7efff9c7" providerId="LiveId" clId="{A3530C71-9C45-4E24-9440-3EFB2B62EEC7}" dt="2025-06-13T03:14:46.448" v="662" actId="1076"/>
          <ac:picMkLst>
            <pc:docMk/>
            <pc:sldMk cId="1033914594" sldId="284"/>
            <ac:picMk id="3" creationId="{A7F792DA-8977-6688-DB0B-1F7F3CDD96AA}"/>
          </ac:picMkLst>
        </pc:picChg>
        <pc:picChg chg="del">
          <ac:chgData name="heo yun" userId="95eb05cc7efff9c7" providerId="LiveId" clId="{A3530C71-9C45-4E24-9440-3EFB2B62EEC7}" dt="2025-06-13T03:14:40.129" v="657" actId="478"/>
          <ac:picMkLst>
            <pc:docMk/>
            <pc:sldMk cId="1033914594" sldId="284"/>
            <ac:picMk id="5" creationId="{42131825-DBD0-9197-8D3F-F5FAA67BCC45}"/>
          </ac:picMkLst>
        </pc:picChg>
        <pc:picChg chg="add mod">
          <ac:chgData name="heo yun" userId="95eb05cc7efff9c7" providerId="LiveId" clId="{A3530C71-9C45-4E24-9440-3EFB2B62EEC7}" dt="2025-06-13T03:15:17.143" v="678" actId="1076"/>
          <ac:picMkLst>
            <pc:docMk/>
            <pc:sldMk cId="1033914594" sldId="284"/>
            <ac:picMk id="7" creationId="{1AFABA2C-8424-2163-5E77-CC377AAD07FF}"/>
          </ac:picMkLst>
        </pc:picChg>
      </pc:sldChg>
      <pc:sldChg chg="add del">
        <pc:chgData name="heo yun" userId="95eb05cc7efff9c7" providerId="LiveId" clId="{A3530C71-9C45-4E24-9440-3EFB2B62EEC7}" dt="2025-06-13T03:16:51.283" v="720" actId="47"/>
        <pc:sldMkLst>
          <pc:docMk/>
          <pc:sldMk cId="1587045596" sldId="285"/>
        </pc:sldMkLst>
      </pc:sldChg>
      <pc:sldChg chg="addSp delSp modSp add mod">
        <pc:chgData name="heo yun" userId="95eb05cc7efff9c7" providerId="LiveId" clId="{A3530C71-9C45-4E24-9440-3EFB2B62EEC7}" dt="2025-06-13T03:16:41.968" v="717" actId="1076"/>
        <pc:sldMkLst>
          <pc:docMk/>
          <pc:sldMk cId="2807176607" sldId="286"/>
        </pc:sldMkLst>
        <pc:spChg chg="mod">
          <ac:chgData name="heo yun" userId="95eb05cc7efff9c7" providerId="LiveId" clId="{A3530C71-9C45-4E24-9440-3EFB2B62EEC7}" dt="2025-06-13T03:16:21.078" v="712" actId="1076"/>
          <ac:spMkLst>
            <pc:docMk/>
            <pc:sldMk cId="2807176607" sldId="286"/>
            <ac:spMk id="6" creationId="{C582F7D7-FD3A-3A0A-34FA-D9DA033EBBC0}"/>
          </ac:spMkLst>
        </pc:spChg>
        <pc:picChg chg="add mod">
          <ac:chgData name="heo yun" userId="95eb05cc7efff9c7" providerId="LiveId" clId="{A3530C71-9C45-4E24-9440-3EFB2B62EEC7}" dt="2025-06-13T03:16:31.019" v="715" actId="1076"/>
          <ac:picMkLst>
            <pc:docMk/>
            <pc:sldMk cId="2807176607" sldId="286"/>
            <ac:picMk id="3" creationId="{41D269C4-6AF4-337D-C56D-083786C5CF96}"/>
          </ac:picMkLst>
        </pc:picChg>
        <pc:picChg chg="del">
          <ac:chgData name="heo yun" userId="95eb05cc7efff9c7" providerId="LiveId" clId="{A3530C71-9C45-4E24-9440-3EFB2B62EEC7}" dt="2025-06-13T03:16:18.407" v="711" actId="478"/>
          <ac:picMkLst>
            <pc:docMk/>
            <pc:sldMk cId="2807176607" sldId="286"/>
            <ac:picMk id="5" creationId="{52A249D1-BC40-2510-422B-40CA74AEC650}"/>
          </ac:picMkLst>
        </pc:picChg>
        <pc:picChg chg="add mod">
          <ac:chgData name="heo yun" userId="95eb05cc7efff9c7" providerId="LiveId" clId="{A3530C71-9C45-4E24-9440-3EFB2B62EEC7}" dt="2025-06-13T03:16:41.968" v="717" actId="1076"/>
          <ac:picMkLst>
            <pc:docMk/>
            <pc:sldMk cId="2807176607" sldId="286"/>
            <ac:picMk id="7" creationId="{829F67FC-2772-8F01-1489-1DF4DEE1E322}"/>
          </ac:picMkLst>
        </pc:picChg>
      </pc:sldChg>
      <pc:sldChg chg="addSp delSp modSp add mod">
        <pc:chgData name="heo yun" userId="95eb05cc7efff9c7" providerId="LiveId" clId="{A3530C71-9C45-4E24-9440-3EFB2B62EEC7}" dt="2025-06-13T03:14:14.232" v="656" actId="1076"/>
        <pc:sldMkLst>
          <pc:docMk/>
          <pc:sldMk cId="411426148" sldId="287"/>
        </pc:sldMkLst>
        <pc:spChg chg="del mod">
          <ac:chgData name="heo yun" userId="95eb05cc7efff9c7" providerId="LiveId" clId="{A3530C71-9C45-4E24-9440-3EFB2B62EEC7}" dt="2025-06-13T03:13:36.607" v="644" actId="478"/>
          <ac:spMkLst>
            <pc:docMk/>
            <pc:sldMk cId="411426148" sldId="287"/>
            <ac:spMk id="6" creationId="{70A325E2-EEAA-8578-BB9B-6D607BAECADA}"/>
          </ac:spMkLst>
        </pc:spChg>
        <pc:picChg chg="del">
          <ac:chgData name="heo yun" userId="95eb05cc7efff9c7" providerId="LiveId" clId="{A3530C71-9C45-4E24-9440-3EFB2B62EEC7}" dt="2025-06-13T03:13:34.009" v="641" actId="478"/>
          <ac:picMkLst>
            <pc:docMk/>
            <pc:sldMk cId="411426148" sldId="287"/>
            <ac:picMk id="3" creationId="{66046B41-9C98-582E-4C9D-CDD7A7D2CCD3}"/>
          </ac:picMkLst>
        </pc:picChg>
        <pc:picChg chg="add mod">
          <ac:chgData name="heo yun" userId="95eb05cc7efff9c7" providerId="LiveId" clId="{A3530C71-9C45-4E24-9440-3EFB2B62EEC7}" dt="2025-06-13T03:14:08.152" v="653" actId="14100"/>
          <ac:picMkLst>
            <pc:docMk/>
            <pc:sldMk cId="411426148" sldId="287"/>
            <ac:picMk id="4" creationId="{C647AA13-C9A2-263B-AD4B-C4121BF80F2B}"/>
          </ac:picMkLst>
        </pc:picChg>
        <pc:picChg chg="del">
          <ac:chgData name="heo yun" userId="95eb05cc7efff9c7" providerId="LiveId" clId="{A3530C71-9C45-4E24-9440-3EFB2B62EEC7}" dt="2025-06-13T03:13:34.482" v="642" actId="478"/>
          <ac:picMkLst>
            <pc:docMk/>
            <pc:sldMk cId="411426148" sldId="287"/>
            <ac:picMk id="7" creationId="{39E0CD63-AEBB-61C2-771E-B2746857910F}"/>
          </ac:picMkLst>
        </pc:picChg>
        <pc:picChg chg="add mod">
          <ac:chgData name="heo yun" userId="95eb05cc7efff9c7" providerId="LiveId" clId="{A3530C71-9C45-4E24-9440-3EFB2B62EEC7}" dt="2025-06-13T03:14:14.232" v="656" actId="1076"/>
          <ac:picMkLst>
            <pc:docMk/>
            <pc:sldMk cId="411426148" sldId="287"/>
            <ac:picMk id="8" creationId="{7D8C1EE4-3042-2F49-FF42-E16826EAF34A}"/>
          </ac:picMkLst>
        </pc:picChg>
      </pc:sldChg>
      <pc:sldChg chg="addSp delSp modSp add mod">
        <pc:chgData name="heo yun" userId="95eb05cc7efff9c7" providerId="LiveId" clId="{A3530C71-9C45-4E24-9440-3EFB2B62EEC7}" dt="2025-06-13T03:19:28.234" v="773" actId="1076"/>
        <pc:sldMkLst>
          <pc:docMk/>
          <pc:sldMk cId="3248423994" sldId="288"/>
        </pc:sldMkLst>
        <pc:spChg chg="mod">
          <ac:chgData name="heo yun" userId="95eb05cc7efff9c7" providerId="LiveId" clId="{A3530C71-9C45-4E24-9440-3EFB2B62EEC7}" dt="2025-06-13T03:19:02.797" v="764" actId="20577"/>
          <ac:spMkLst>
            <pc:docMk/>
            <pc:sldMk cId="3248423994" sldId="288"/>
            <ac:spMk id="6" creationId="{2D36027A-2883-D0C2-45D6-A44A812957B6}"/>
          </ac:spMkLst>
        </pc:spChg>
        <pc:picChg chg="del">
          <ac:chgData name="heo yun" userId="95eb05cc7efff9c7" providerId="LiveId" clId="{A3530C71-9C45-4E24-9440-3EFB2B62EEC7}" dt="2025-06-13T03:19:04.568" v="765" actId="478"/>
          <ac:picMkLst>
            <pc:docMk/>
            <pc:sldMk cId="3248423994" sldId="288"/>
            <ac:picMk id="3" creationId="{F2238867-90F7-DCAE-8070-7AD7A1C97A20}"/>
          </ac:picMkLst>
        </pc:picChg>
        <pc:picChg chg="add mod">
          <ac:chgData name="heo yun" userId="95eb05cc7efff9c7" providerId="LiveId" clId="{A3530C71-9C45-4E24-9440-3EFB2B62EEC7}" dt="2025-06-13T03:19:13.482" v="771" actId="1076"/>
          <ac:picMkLst>
            <pc:docMk/>
            <pc:sldMk cId="3248423994" sldId="288"/>
            <ac:picMk id="4" creationId="{4CD8E417-60A7-B652-575E-3A81AA0912FD}"/>
          </ac:picMkLst>
        </pc:picChg>
        <pc:picChg chg="del">
          <ac:chgData name="heo yun" userId="95eb05cc7efff9c7" providerId="LiveId" clId="{A3530C71-9C45-4E24-9440-3EFB2B62EEC7}" dt="2025-06-13T03:19:09.683" v="769" actId="478"/>
          <ac:picMkLst>
            <pc:docMk/>
            <pc:sldMk cId="3248423994" sldId="288"/>
            <ac:picMk id="7" creationId="{EB3F1E38-59C8-222B-667E-0A1831C78163}"/>
          </ac:picMkLst>
        </pc:picChg>
        <pc:picChg chg="add mod">
          <ac:chgData name="heo yun" userId="95eb05cc7efff9c7" providerId="LiveId" clId="{A3530C71-9C45-4E24-9440-3EFB2B62EEC7}" dt="2025-06-13T03:19:28.234" v="773" actId="1076"/>
          <ac:picMkLst>
            <pc:docMk/>
            <pc:sldMk cId="3248423994" sldId="288"/>
            <ac:picMk id="8" creationId="{91F03A90-6F3F-6774-84FD-1F115D5E9EC5}"/>
          </ac:picMkLst>
        </pc:picChg>
      </pc:sldChg>
      <pc:sldChg chg="addSp delSp modSp add mod">
        <pc:chgData name="heo yun" userId="95eb05cc7efff9c7" providerId="LiveId" clId="{A3530C71-9C45-4E24-9440-3EFB2B62EEC7}" dt="2025-06-13T03:20:03.845" v="785" actId="1076"/>
        <pc:sldMkLst>
          <pc:docMk/>
          <pc:sldMk cId="3059524624" sldId="289"/>
        </pc:sldMkLst>
        <pc:spChg chg="mod">
          <ac:chgData name="heo yun" userId="95eb05cc7efff9c7" providerId="LiveId" clId="{A3530C71-9C45-4E24-9440-3EFB2B62EEC7}" dt="2025-06-13T03:19:44.381" v="778" actId="20577"/>
          <ac:spMkLst>
            <pc:docMk/>
            <pc:sldMk cId="3059524624" sldId="289"/>
            <ac:spMk id="6" creationId="{0BD80D77-D9F2-0B8C-1DC2-EB405989EDFF}"/>
          </ac:spMkLst>
        </pc:spChg>
        <pc:picChg chg="del">
          <ac:chgData name="heo yun" userId="95eb05cc7efff9c7" providerId="LiveId" clId="{A3530C71-9C45-4E24-9440-3EFB2B62EEC7}" dt="2025-06-13T03:19:46.125" v="779" actId="478"/>
          <ac:picMkLst>
            <pc:docMk/>
            <pc:sldMk cId="3059524624" sldId="289"/>
            <ac:picMk id="3" creationId="{EB4ACE6E-BEEB-E6B2-33FE-A893C50EE8AA}"/>
          </ac:picMkLst>
        </pc:picChg>
        <pc:picChg chg="add mod">
          <ac:chgData name="heo yun" userId="95eb05cc7efff9c7" providerId="LiveId" clId="{A3530C71-9C45-4E24-9440-3EFB2B62EEC7}" dt="2025-06-13T03:19:49.202" v="782" actId="1076"/>
          <ac:picMkLst>
            <pc:docMk/>
            <pc:sldMk cId="3059524624" sldId="289"/>
            <ac:picMk id="4" creationId="{893DEE16-13FD-7B2D-AE0A-4A62A907D05F}"/>
          </ac:picMkLst>
        </pc:picChg>
        <pc:picChg chg="del">
          <ac:chgData name="heo yun" userId="95eb05cc7efff9c7" providerId="LiveId" clId="{A3530C71-9C45-4E24-9440-3EFB2B62EEC7}" dt="2025-06-13T03:19:50.291" v="783" actId="478"/>
          <ac:picMkLst>
            <pc:docMk/>
            <pc:sldMk cId="3059524624" sldId="289"/>
            <ac:picMk id="7" creationId="{66C19BF6-ED29-B243-F376-F0A234612FF6}"/>
          </ac:picMkLst>
        </pc:picChg>
        <pc:picChg chg="add mod">
          <ac:chgData name="heo yun" userId="95eb05cc7efff9c7" providerId="LiveId" clId="{A3530C71-9C45-4E24-9440-3EFB2B62EEC7}" dt="2025-06-13T03:20:03.845" v="785" actId="1076"/>
          <ac:picMkLst>
            <pc:docMk/>
            <pc:sldMk cId="3059524624" sldId="289"/>
            <ac:picMk id="8" creationId="{E7224DE6-7916-C3D2-3663-A69EDA629292}"/>
          </ac:picMkLst>
        </pc:picChg>
      </pc:sldChg>
      <pc:sldChg chg="addSp delSp modSp add mod">
        <pc:chgData name="heo yun" userId="95eb05cc7efff9c7" providerId="LiveId" clId="{A3530C71-9C45-4E24-9440-3EFB2B62EEC7}" dt="2025-06-13T03:17:32.865" v="737" actId="1076"/>
        <pc:sldMkLst>
          <pc:docMk/>
          <pc:sldMk cId="1178048867" sldId="290"/>
        </pc:sldMkLst>
        <pc:spChg chg="mod">
          <ac:chgData name="heo yun" userId="95eb05cc7efff9c7" providerId="LiveId" clId="{A3530C71-9C45-4E24-9440-3EFB2B62EEC7}" dt="2025-06-13T03:17:13.263" v="732" actId="20577"/>
          <ac:spMkLst>
            <pc:docMk/>
            <pc:sldMk cId="1178048867" sldId="290"/>
            <ac:spMk id="6" creationId="{22569594-4EED-9567-CB7A-AABD209C246E}"/>
          </ac:spMkLst>
        </pc:spChg>
        <pc:picChg chg="del">
          <ac:chgData name="heo yun" userId="95eb05cc7efff9c7" providerId="LiveId" clId="{A3530C71-9C45-4E24-9440-3EFB2B62EEC7}" dt="2025-06-13T03:17:29.562" v="734" actId="478"/>
          <ac:picMkLst>
            <pc:docMk/>
            <pc:sldMk cId="1178048867" sldId="290"/>
            <ac:picMk id="3" creationId="{DFBBB6E4-3C01-60F0-8350-737380EDE315}"/>
          </ac:picMkLst>
        </pc:picChg>
        <pc:picChg chg="add mod">
          <ac:chgData name="heo yun" userId="95eb05cc7efff9c7" providerId="LiveId" clId="{A3530C71-9C45-4E24-9440-3EFB2B62EEC7}" dt="2025-06-13T03:17:32.865" v="737" actId="1076"/>
          <ac:picMkLst>
            <pc:docMk/>
            <pc:sldMk cId="1178048867" sldId="290"/>
            <ac:picMk id="4" creationId="{852B2CCB-D300-B302-E713-9AC659549A6F}"/>
          </ac:picMkLst>
        </pc:picChg>
        <pc:picChg chg="del">
          <ac:chgData name="heo yun" userId="95eb05cc7efff9c7" providerId="LiveId" clId="{A3530C71-9C45-4E24-9440-3EFB2B62EEC7}" dt="2025-06-13T03:17:29.019" v="733" actId="478"/>
          <ac:picMkLst>
            <pc:docMk/>
            <pc:sldMk cId="1178048867" sldId="290"/>
            <ac:picMk id="7" creationId="{15A24CD4-FE7A-BF22-5664-58D26C136C8D}"/>
          </ac:picMkLst>
        </pc:picChg>
      </pc:sldChg>
      <pc:sldChg chg="addSp delSp modSp add mod">
        <pc:chgData name="heo yun" userId="95eb05cc7efff9c7" providerId="LiveId" clId="{A3530C71-9C45-4E24-9440-3EFB2B62EEC7}" dt="2025-06-13T03:18:41.267" v="758" actId="1076"/>
        <pc:sldMkLst>
          <pc:docMk/>
          <pc:sldMk cId="387773691" sldId="291"/>
        </pc:sldMkLst>
        <pc:spChg chg="mod">
          <ac:chgData name="heo yun" userId="95eb05cc7efff9c7" providerId="LiveId" clId="{A3530C71-9C45-4E24-9440-3EFB2B62EEC7}" dt="2025-06-13T03:18:20.617" v="751" actId="20577"/>
          <ac:spMkLst>
            <pc:docMk/>
            <pc:sldMk cId="387773691" sldId="291"/>
            <ac:spMk id="6" creationId="{A839364E-8610-42C6-9E01-381C8CF897DC}"/>
          </ac:spMkLst>
        </pc:spChg>
        <pc:picChg chg="del">
          <ac:chgData name="heo yun" userId="95eb05cc7efff9c7" providerId="LiveId" clId="{A3530C71-9C45-4E24-9440-3EFB2B62EEC7}" dt="2025-06-13T03:18:22.966" v="752" actId="478"/>
          <ac:picMkLst>
            <pc:docMk/>
            <pc:sldMk cId="387773691" sldId="291"/>
            <ac:picMk id="3" creationId="{5BE02D2E-FF13-1882-E7A2-5D5082332454}"/>
          </ac:picMkLst>
        </pc:picChg>
        <pc:picChg chg="add mod">
          <ac:chgData name="heo yun" userId="95eb05cc7efff9c7" providerId="LiveId" clId="{A3530C71-9C45-4E24-9440-3EFB2B62EEC7}" dt="2025-06-13T03:18:29.050" v="756" actId="1076"/>
          <ac:picMkLst>
            <pc:docMk/>
            <pc:sldMk cId="387773691" sldId="291"/>
            <ac:picMk id="4" creationId="{20EEDA68-00AE-A971-88FD-0999C6AC52D9}"/>
          </ac:picMkLst>
        </pc:picChg>
        <pc:picChg chg="del">
          <ac:chgData name="heo yun" userId="95eb05cc7efff9c7" providerId="LiveId" clId="{A3530C71-9C45-4E24-9440-3EFB2B62EEC7}" dt="2025-06-13T03:18:23.476" v="753" actId="478"/>
          <ac:picMkLst>
            <pc:docMk/>
            <pc:sldMk cId="387773691" sldId="291"/>
            <ac:picMk id="7" creationId="{F163B202-9562-5474-1A38-4F25CC8090F7}"/>
          </ac:picMkLst>
        </pc:picChg>
        <pc:picChg chg="add mod">
          <ac:chgData name="heo yun" userId="95eb05cc7efff9c7" providerId="LiveId" clId="{A3530C71-9C45-4E24-9440-3EFB2B62EEC7}" dt="2025-06-13T03:18:41.267" v="758" actId="1076"/>
          <ac:picMkLst>
            <pc:docMk/>
            <pc:sldMk cId="387773691" sldId="291"/>
            <ac:picMk id="8" creationId="{17E936E6-98F5-8CF6-8B04-ACA576DECC8F}"/>
          </ac:picMkLst>
        </pc:picChg>
      </pc:sldChg>
      <pc:sldChg chg="addSp delSp modSp add mod">
        <pc:chgData name="heo yun" userId="95eb05cc7efff9c7" providerId="LiveId" clId="{A3530C71-9C45-4E24-9440-3EFB2B62EEC7}" dt="2025-06-13T03:18:04.194" v="747" actId="1076"/>
        <pc:sldMkLst>
          <pc:docMk/>
          <pc:sldMk cId="2306264623" sldId="292"/>
        </pc:sldMkLst>
        <pc:spChg chg="mod">
          <ac:chgData name="heo yun" userId="95eb05cc7efff9c7" providerId="LiveId" clId="{A3530C71-9C45-4E24-9440-3EFB2B62EEC7}" dt="2025-06-13T03:17:55.818" v="743" actId="20577"/>
          <ac:spMkLst>
            <pc:docMk/>
            <pc:sldMk cId="2306264623" sldId="292"/>
            <ac:spMk id="6" creationId="{5E7CC519-F284-59E8-24C9-E3B114BB38B4}"/>
          </ac:spMkLst>
        </pc:spChg>
        <pc:picChg chg="del">
          <ac:chgData name="heo yun" userId="95eb05cc7efff9c7" providerId="LiveId" clId="{A3530C71-9C45-4E24-9440-3EFB2B62EEC7}" dt="2025-06-13T03:18:01.957" v="744" actId="478"/>
          <ac:picMkLst>
            <pc:docMk/>
            <pc:sldMk cId="2306264623" sldId="292"/>
            <ac:picMk id="3" creationId="{6481AF38-9BEB-CD47-2E93-F24967BD51C8}"/>
          </ac:picMkLst>
        </pc:picChg>
        <pc:picChg chg="add mod">
          <ac:chgData name="heo yun" userId="95eb05cc7efff9c7" providerId="LiveId" clId="{A3530C71-9C45-4E24-9440-3EFB2B62EEC7}" dt="2025-06-13T03:18:04.194" v="747" actId="1076"/>
          <ac:picMkLst>
            <pc:docMk/>
            <pc:sldMk cId="2306264623" sldId="292"/>
            <ac:picMk id="4" creationId="{572D8DF2-AA13-8698-51A5-613F6AB92FEC}"/>
          </ac:picMkLst>
        </pc:picChg>
        <pc:picChg chg="del">
          <ac:chgData name="heo yun" userId="95eb05cc7efff9c7" providerId="LiveId" clId="{A3530C71-9C45-4E24-9440-3EFB2B62EEC7}" dt="2025-06-13T03:18:02.385" v="745" actId="478"/>
          <ac:picMkLst>
            <pc:docMk/>
            <pc:sldMk cId="2306264623" sldId="292"/>
            <ac:picMk id="7" creationId="{15A28B7E-808E-8928-CA90-6C9B939B8FE3}"/>
          </ac:picMkLst>
        </pc:picChg>
      </pc:sldChg>
      <pc:sldChg chg="addSp delSp modSp add mod">
        <pc:chgData name="heo yun" userId="95eb05cc7efff9c7" providerId="LiveId" clId="{A3530C71-9C45-4E24-9440-3EFB2B62EEC7}" dt="2025-06-13T03:20:41.250" v="812" actId="1076"/>
        <pc:sldMkLst>
          <pc:docMk/>
          <pc:sldMk cId="907527304" sldId="293"/>
        </pc:sldMkLst>
        <pc:spChg chg="mod">
          <ac:chgData name="heo yun" userId="95eb05cc7efff9c7" providerId="LiveId" clId="{A3530C71-9C45-4E24-9440-3EFB2B62EEC7}" dt="2025-06-13T03:20:33.749" v="807" actId="20577"/>
          <ac:spMkLst>
            <pc:docMk/>
            <pc:sldMk cId="907527304" sldId="293"/>
            <ac:spMk id="6" creationId="{3D80ED30-6D3E-E3DC-8B5A-FDBA0E8A2AA8}"/>
          </ac:spMkLst>
        </pc:spChg>
        <pc:picChg chg="add mod">
          <ac:chgData name="heo yun" userId="95eb05cc7efff9c7" providerId="LiveId" clId="{A3530C71-9C45-4E24-9440-3EFB2B62EEC7}" dt="2025-06-13T03:20:41.250" v="812" actId="1076"/>
          <ac:picMkLst>
            <pc:docMk/>
            <pc:sldMk cId="907527304" sldId="293"/>
            <ac:picMk id="3" creationId="{3FD6B23B-BA27-C809-1995-576CEE5EA2CE}"/>
          </ac:picMkLst>
        </pc:picChg>
        <pc:picChg chg="del">
          <ac:chgData name="heo yun" userId="95eb05cc7efff9c7" providerId="LiveId" clId="{A3530C71-9C45-4E24-9440-3EFB2B62EEC7}" dt="2025-06-13T03:20:36.642" v="808" actId="478"/>
          <ac:picMkLst>
            <pc:docMk/>
            <pc:sldMk cId="907527304" sldId="293"/>
            <ac:picMk id="4" creationId="{2D90C1C2-5D33-5971-5DC9-F087670C4589}"/>
          </ac:picMkLst>
        </pc:picChg>
        <pc:picChg chg="del">
          <ac:chgData name="heo yun" userId="95eb05cc7efff9c7" providerId="LiveId" clId="{A3530C71-9C45-4E24-9440-3EFB2B62EEC7}" dt="2025-06-13T03:20:38.355" v="810" actId="478"/>
          <ac:picMkLst>
            <pc:docMk/>
            <pc:sldMk cId="907527304" sldId="293"/>
            <ac:picMk id="8" creationId="{58A46C0A-20A3-513A-421F-2AE64779A41E}"/>
          </ac:picMkLst>
        </pc:picChg>
      </pc:sldChg>
      <pc:sldChg chg="addSp delSp modSp add mod">
        <pc:chgData name="heo yun" userId="95eb05cc7efff9c7" providerId="LiveId" clId="{A3530C71-9C45-4E24-9440-3EFB2B62EEC7}" dt="2025-06-13T03:21:55.894" v="847" actId="20577"/>
        <pc:sldMkLst>
          <pc:docMk/>
          <pc:sldMk cId="1600137789" sldId="294"/>
        </pc:sldMkLst>
        <pc:spChg chg="mod">
          <ac:chgData name="heo yun" userId="95eb05cc7efff9c7" providerId="LiveId" clId="{A3530C71-9C45-4E24-9440-3EFB2B62EEC7}" dt="2025-06-13T03:21:06.911" v="823" actId="1076"/>
          <ac:spMkLst>
            <pc:docMk/>
            <pc:sldMk cId="1600137789" sldId="294"/>
            <ac:spMk id="6" creationId="{CF75035E-1360-3323-35AA-7169D37C1F44}"/>
          </ac:spMkLst>
        </pc:spChg>
        <pc:spChg chg="add mod">
          <ac:chgData name="heo yun" userId="95eb05cc7efff9c7" providerId="LiveId" clId="{A3530C71-9C45-4E24-9440-3EFB2B62EEC7}" dt="2025-06-13T03:21:25.857" v="834" actId="20577"/>
          <ac:spMkLst>
            <pc:docMk/>
            <pc:sldMk cId="1600137789" sldId="294"/>
            <ac:spMk id="9" creationId="{D91745A0-BAE3-F379-D5F7-EE340AA90CA5}"/>
          </ac:spMkLst>
        </pc:spChg>
        <pc:spChg chg="add mod">
          <ac:chgData name="heo yun" userId="95eb05cc7efff9c7" providerId="LiveId" clId="{A3530C71-9C45-4E24-9440-3EFB2B62EEC7}" dt="2025-06-13T03:21:55.894" v="847" actId="20577"/>
          <ac:spMkLst>
            <pc:docMk/>
            <pc:sldMk cId="1600137789" sldId="294"/>
            <ac:spMk id="12" creationId="{07EDE7DD-0ED6-D400-0254-6299DB38E464}"/>
          </ac:spMkLst>
        </pc:spChg>
        <pc:picChg chg="add mod">
          <ac:chgData name="heo yun" userId="95eb05cc7efff9c7" providerId="LiveId" clId="{A3530C71-9C45-4E24-9440-3EFB2B62EEC7}" dt="2025-06-13T03:21:07.850" v="824" actId="1076"/>
          <ac:picMkLst>
            <pc:docMk/>
            <pc:sldMk cId="1600137789" sldId="294"/>
            <ac:picMk id="3" creationId="{E7071B46-F93B-409D-4076-1E532D2ABD20}"/>
          </ac:picMkLst>
        </pc:picChg>
        <pc:picChg chg="del">
          <ac:chgData name="heo yun" userId="95eb05cc7efff9c7" providerId="LiveId" clId="{A3530C71-9C45-4E24-9440-3EFB2B62EEC7}" dt="2025-06-13T03:21:02.942" v="819" actId="478"/>
          <ac:picMkLst>
            <pc:docMk/>
            <pc:sldMk cId="1600137789" sldId="294"/>
            <ac:picMk id="4" creationId="{81D6D537-51DC-BF34-2BC7-79C1435A7D5D}"/>
          </ac:picMkLst>
        </pc:picChg>
        <pc:picChg chg="add mod">
          <ac:chgData name="heo yun" userId="95eb05cc7efff9c7" providerId="LiveId" clId="{A3530C71-9C45-4E24-9440-3EFB2B62EEC7}" dt="2025-06-13T03:21:19.172" v="826" actId="1076"/>
          <ac:picMkLst>
            <pc:docMk/>
            <pc:sldMk cId="1600137789" sldId="294"/>
            <ac:picMk id="7" creationId="{8962236B-7DCB-61F9-A8D2-A39B60E7C94B}"/>
          </ac:picMkLst>
        </pc:picChg>
        <pc:picChg chg="del">
          <ac:chgData name="heo yun" userId="95eb05cc7efff9c7" providerId="LiveId" clId="{A3530C71-9C45-4E24-9440-3EFB2B62EEC7}" dt="2025-06-13T03:21:03.327" v="820" actId="478"/>
          <ac:picMkLst>
            <pc:docMk/>
            <pc:sldMk cId="1600137789" sldId="294"/>
            <ac:picMk id="8" creationId="{8B63AC9F-E2B4-474C-30A4-45508ABD497A}"/>
          </ac:picMkLst>
        </pc:picChg>
        <pc:picChg chg="add mod">
          <ac:chgData name="heo yun" userId="95eb05cc7efff9c7" providerId="LiveId" clId="{A3530C71-9C45-4E24-9440-3EFB2B62EEC7}" dt="2025-06-13T03:21:49.757" v="838" actId="1076"/>
          <ac:picMkLst>
            <pc:docMk/>
            <pc:sldMk cId="1600137789" sldId="294"/>
            <ac:picMk id="11" creationId="{84EBEBC7-ED20-B5A9-455F-B6928510304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2E182-8949-D9CC-DEF2-FEF921FEE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5D976D-253A-234C-A22A-249220B53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16E34-40DA-1330-01E6-7A1E161C4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E7-E5B9-4000-AFBB-5015AC4DAB79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F0E27C-BB0C-10BD-8854-B0AB20589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40F31B-4D19-82FA-A54D-BDD0BD38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7518-E917-42A8-833C-58DC6D0F37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203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6C34F-8EDF-3F0D-8979-8FC53F2E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1B8392-BE80-7F25-78CF-DF68C48E0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3ABAB-CCF9-CD60-5438-096200B14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E7-E5B9-4000-AFBB-5015AC4DAB79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053FFC-D891-1A41-EEEC-5A9964C86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82E1CE-4823-D7D1-4B51-D382217F9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7518-E917-42A8-833C-58DC6D0F37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939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F677CD-0CD2-DDB5-FA36-20B2F26748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D626FC-2A6C-5FD4-5174-62D55D1F2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B082A8-A2D2-94F3-28E8-862ADFEF0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E7-E5B9-4000-AFBB-5015AC4DAB79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2B279-C7E6-830C-E6AA-EA08BF48F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EACF00-D725-0166-CE21-14592B7B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7518-E917-42A8-833C-58DC6D0F37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861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37FBDF-3480-AA18-81EE-DC2B9AD1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326330-3B6F-FF38-BA40-92FFCA246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7B9AB-1570-8876-BA1B-34840A357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E7-E5B9-4000-AFBB-5015AC4DAB79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30413-7AE3-8451-6A1F-96E55942A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552FE1-4036-60D1-3001-085DDE71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7518-E917-42A8-833C-58DC6D0F37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980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F31CB-A11E-9395-C527-940D71826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CB8BB3-62F2-EEF1-77AB-7AECFF84D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D3AE7-B804-AF62-6176-D81A82C38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E7-E5B9-4000-AFBB-5015AC4DAB79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857AE3-DE5C-4D34-60D7-5979E0BEC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99690-9656-F839-26EC-D37393B9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7518-E917-42A8-833C-58DC6D0F37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542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B3E32-C977-09E1-6C0D-2B8EA74C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7B5A22-7991-8691-F5A8-8DDE6FE44D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E4EB7F-376E-9204-9F78-ACBC13A4D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5150FB-9E53-D814-3566-12EA36F7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E7-E5B9-4000-AFBB-5015AC4DAB79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39D403-B78A-99D6-ED02-9E6911DDE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77A050-F8E9-CDDD-F7CB-43F781951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7518-E917-42A8-833C-58DC6D0F37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46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A88D4-056E-6000-11FA-7A93C3966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3F4AD6-641C-08C1-FBB7-35F83873C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7FB967-6216-3033-CD2F-A7B991426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835283-8B43-E0B4-BB7C-C88E706F41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47D5E3-E7D0-9B3A-3BD0-964B33AEE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0958B5-F43D-9922-5EA4-794E27E06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E7-E5B9-4000-AFBB-5015AC4DAB79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D4456A-D133-BC64-4C2E-9F06986E0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46E5BA-8E53-0F3C-9A93-05A8357AD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7518-E917-42A8-833C-58DC6D0F37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424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FB3DE-9A6F-A055-C44D-1FA5FC97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A2D988-9A7A-F7AF-69A5-F194D3FA1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E7-E5B9-4000-AFBB-5015AC4DAB79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B6C962-9EE0-6B2E-BE36-5CD3A63D8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69B169-B4CE-C1D0-0F03-6E35CB5D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7518-E917-42A8-833C-58DC6D0F37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314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5F666A-97C0-D134-FB32-0AF6CAC73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E7-E5B9-4000-AFBB-5015AC4DAB79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A3293F-CA50-2866-3461-9D83A5F99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D0BB4-5228-4A8A-53D6-E9DEAF29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7518-E917-42A8-833C-58DC6D0F37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34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E2BC4-6AFB-E270-172C-D8F2E461D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06C546-EE84-986C-E555-F4469F5B1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05C917-8772-1444-1EC2-270D9B4E5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3CA491-687D-739E-DA05-17B0EFC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E7-E5B9-4000-AFBB-5015AC4DAB79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6E5E86-E28B-9201-632A-BB516B7F7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A8DB3B-C37B-69F8-44F5-EFE01881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7518-E917-42A8-833C-58DC6D0F37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351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84454-EF84-377E-D0FA-A0067305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7338DB-30A2-0EC9-9D22-9B5EE627E6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69AB1A-647B-A3A8-049D-3ADF09F2C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3175DE-B3DC-C92D-CDC4-D7A9F17B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CCE7-E5B9-4000-AFBB-5015AC4DAB79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3130DC-7F0A-340E-C76E-DC68F1DCD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86FA7D-B513-CBC1-076B-EA7596ED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7518-E917-42A8-833C-58DC6D0F37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527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075A17-9642-EAD3-DAFE-F2DABC65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4273A5-EC42-0558-C0D1-B38836A63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BFD94D-6D73-A848-716C-25B7C62C2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CFCCE7-E5B9-4000-AFBB-5015AC4DAB79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8515EF-0E19-B657-B794-F69ED9A54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734184-CC33-FB74-763B-DA627E389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A17518-E917-42A8-833C-58DC6D0F37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77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7BFCD-3AD0-3AA0-8F50-0706EF2330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모바일 앱 개발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20724E-5342-EF3A-1BAF-0BCE53C4A6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202241408 </a:t>
            </a:r>
            <a:r>
              <a:rPr lang="ko-KR" altLang="en-US" dirty="0" err="1"/>
              <a:t>허윤</a:t>
            </a:r>
            <a:endParaRPr lang="en-US" altLang="ko-KR" dirty="0"/>
          </a:p>
          <a:p>
            <a:r>
              <a:rPr lang="en-US" altLang="ko-KR" dirty="0"/>
              <a:t>https://github.com/heoheoyun/mobileapp.git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377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8A4C1-B53A-67C5-17BD-F90B0F7E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11287" cy="1325563"/>
          </a:xfrm>
        </p:spPr>
        <p:txBody>
          <a:bodyPr/>
          <a:lstStyle/>
          <a:p>
            <a:r>
              <a:rPr lang="ko-KR" altLang="en-US"/>
              <a:t>파일구조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55A657-18D4-D4E3-7A24-0C5829D0A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853" y="0"/>
            <a:ext cx="5378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026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208AD9-4CB4-57E8-DC9D-CC2DDB311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428" y="0"/>
            <a:ext cx="84532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DB7935-B6E2-C2F1-F1BB-483C38BEDE65}"/>
              </a:ext>
            </a:extLst>
          </p:cNvPr>
          <p:cNvSpPr txBox="1"/>
          <p:nvPr/>
        </p:nvSpPr>
        <p:spPr>
          <a:xfrm>
            <a:off x="100212" y="646044"/>
            <a:ext cx="36070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LearningItem.java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293446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037DB-CE96-A4FB-BE3B-1F7907BCC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6ADD53-D6E0-5F9C-3A5B-5EB32E9781B0}"/>
              </a:ext>
            </a:extLst>
          </p:cNvPr>
          <p:cNvSpPr txBox="1"/>
          <p:nvPr/>
        </p:nvSpPr>
        <p:spPr>
          <a:xfrm>
            <a:off x="100211" y="646044"/>
            <a:ext cx="4670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AddLearningActivity.java</a:t>
            </a:r>
            <a:endParaRPr lang="ko-KR" altLang="en-US" sz="3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62DF6-C86A-832A-6BE5-9D2CE902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2" y="1634238"/>
            <a:ext cx="5697165" cy="40111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3C8536-0E0C-4781-1CD9-5E06F3344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641" y="1113063"/>
            <a:ext cx="6251147" cy="463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30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0FE36-39D3-49C9-65DD-789E6D0AE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77D648-5190-749C-BFE8-0786439E734F}"/>
              </a:ext>
            </a:extLst>
          </p:cNvPr>
          <p:cNvSpPr txBox="1"/>
          <p:nvPr/>
        </p:nvSpPr>
        <p:spPr>
          <a:xfrm>
            <a:off x="120091" y="99392"/>
            <a:ext cx="36070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DBHelper.java</a:t>
            </a:r>
            <a:endParaRPr lang="ko-KR" altLang="en-US" sz="3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484C3E-4234-C49E-DF93-56CFAC3F2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1" y="765313"/>
            <a:ext cx="5392365" cy="58243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FCBCF6-884A-B342-A31E-3BCDFB659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599" y="653390"/>
            <a:ext cx="6673401" cy="582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52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5BA41-8F73-7606-0241-2CC11D0A0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64A1CB-7928-D084-56E7-BBCB9A5D5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600"/>
            <a:ext cx="12192000" cy="44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38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64C19-DDA5-277C-201A-8875CBF94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98C8AC-27B2-C09E-66EA-278B60CC0DA0}"/>
              </a:ext>
            </a:extLst>
          </p:cNvPr>
          <p:cNvSpPr txBox="1"/>
          <p:nvPr/>
        </p:nvSpPr>
        <p:spPr>
          <a:xfrm>
            <a:off x="318873" y="208723"/>
            <a:ext cx="36070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FavoriteActivity.java</a:t>
            </a:r>
            <a:endParaRPr lang="ko-KR" altLang="en-US" sz="3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5D0DE0-D321-2C25-F55B-C70FC5E57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2" y="1033668"/>
            <a:ext cx="5198925" cy="54267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B66A72-0074-2C5D-C9A5-93EB14A2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640" y="-99392"/>
            <a:ext cx="6897916" cy="41642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492A81-F80C-3175-FA93-1C8399AD4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917" y="4064841"/>
            <a:ext cx="6619362" cy="28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70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6EDB6-8AB4-780C-A876-49FE016B5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5149F9-2E56-73A7-39C0-D7A6E11132BE}"/>
              </a:ext>
            </a:extLst>
          </p:cNvPr>
          <p:cNvSpPr txBox="1"/>
          <p:nvPr/>
        </p:nvSpPr>
        <p:spPr>
          <a:xfrm>
            <a:off x="100211" y="646044"/>
            <a:ext cx="4143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LearningAdapter.java</a:t>
            </a:r>
            <a:endParaRPr lang="ko-KR" altLang="en-US" sz="3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B709C0-1190-3E71-3EC9-E63B8240D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49897"/>
            <a:ext cx="5969638" cy="47509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92081C-CC64-5CCD-C7BE-B1D2616FA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712" y="143367"/>
            <a:ext cx="5760563" cy="13287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A6E738-EB83-8FF8-02BE-64CD89D30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32" y="1938131"/>
            <a:ext cx="6050463" cy="41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82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FC207-6EEC-4D68-1AA6-63E75E506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A362EBA-85F9-D158-ABDC-85E20CDD7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428" y="0"/>
            <a:ext cx="84532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2CEFCE-97D8-2CA4-B26D-FD9AC1545FD4}"/>
              </a:ext>
            </a:extLst>
          </p:cNvPr>
          <p:cNvSpPr txBox="1"/>
          <p:nvPr/>
        </p:nvSpPr>
        <p:spPr>
          <a:xfrm>
            <a:off x="100212" y="646044"/>
            <a:ext cx="36070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LearningItem.java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466994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D903B-D214-69AF-C890-744398399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58BA76-615E-53FB-6DFE-CF6DA76C2FD6}"/>
              </a:ext>
            </a:extLst>
          </p:cNvPr>
          <p:cNvSpPr txBox="1"/>
          <p:nvPr/>
        </p:nvSpPr>
        <p:spPr>
          <a:xfrm>
            <a:off x="264864" y="268357"/>
            <a:ext cx="36070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LearningList.java</a:t>
            </a:r>
            <a:endParaRPr lang="ko-KR" altLang="en-US" sz="3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CC2228-587E-3587-55CC-21B990217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69" y="1385910"/>
            <a:ext cx="5231474" cy="50094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853FE0-B5F5-32C5-CC34-38C90ED3E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616" y="0"/>
            <a:ext cx="6828959" cy="21283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C3BDE9-FE01-A687-9F0B-47774A1E9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596" y="2128360"/>
            <a:ext cx="7126998" cy="32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1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1D62C-F367-5D19-91A8-A6DF90BD1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076F9D-4C68-7C10-869B-EF53B1436D99}"/>
              </a:ext>
            </a:extLst>
          </p:cNvPr>
          <p:cNvSpPr txBox="1"/>
          <p:nvPr/>
        </p:nvSpPr>
        <p:spPr>
          <a:xfrm>
            <a:off x="100212" y="646044"/>
            <a:ext cx="36070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MainActivity.java</a:t>
            </a:r>
            <a:endParaRPr lang="ko-KR" altLang="en-US" sz="3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F8F202-7D72-019F-AD3A-0A143935B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823" y="743974"/>
            <a:ext cx="8931965" cy="583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6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CB637E-9678-82DD-16AB-87C33D628115}"/>
              </a:ext>
            </a:extLst>
          </p:cNvPr>
          <p:cNvSpPr txBox="1"/>
          <p:nvPr/>
        </p:nvSpPr>
        <p:spPr>
          <a:xfrm>
            <a:off x="1821940" y="-14501"/>
            <a:ext cx="10515600" cy="186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0307					 0314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BF93F4-ABFF-2872-D262-F44A376BD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56" y="2262659"/>
            <a:ext cx="4965484" cy="3124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3F42C8-7C96-4A8B-821F-08D205D27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197" y="1672883"/>
            <a:ext cx="4965483" cy="420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03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5CE36-34C2-C2ED-95A9-E9D97C6B3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2ED4418-C03C-EC01-F9EE-38055EA940E6}"/>
              </a:ext>
            </a:extLst>
          </p:cNvPr>
          <p:cNvSpPr txBox="1"/>
          <p:nvPr/>
        </p:nvSpPr>
        <p:spPr>
          <a:xfrm>
            <a:off x="249299" y="119270"/>
            <a:ext cx="36070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QuizActivity.java</a:t>
            </a:r>
            <a:endParaRPr lang="ko-KR" altLang="en-US" sz="3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59A839-9198-BB36-3146-FF2373B8E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2" y="673268"/>
            <a:ext cx="5522140" cy="59833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EE1BB5-D4AE-4B02-C091-CF5EF5000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307" y="119270"/>
            <a:ext cx="7122241" cy="48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14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1A5EC-5729-8E26-82BD-7765469F4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647AA13-C9A2-263B-AD4B-C4121BF80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1" y="0"/>
            <a:ext cx="7332398" cy="28922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8C1EE4-3042-2F49-FF42-E16826EAF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736" y="1691087"/>
            <a:ext cx="6208629" cy="516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6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07171-F9A8-0B5C-9020-826836BFE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A81778-9632-151F-AAE9-8AC0A6B78B8D}"/>
              </a:ext>
            </a:extLst>
          </p:cNvPr>
          <p:cNvSpPr txBox="1"/>
          <p:nvPr/>
        </p:nvSpPr>
        <p:spPr>
          <a:xfrm>
            <a:off x="239360" y="79514"/>
            <a:ext cx="36070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StatsActivity.java</a:t>
            </a:r>
            <a:endParaRPr lang="ko-KR" altLang="en-US" sz="3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F792DA-8977-6688-DB0B-1F7F3CDD9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3" y="795129"/>
            <a:ext cx="4862337" cy="59833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FABA2C-8424-2163-5E77-CC377AAD0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147" y="1699590"/>
            <a:ext cx="6877040" cy="281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14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66BAF-436B-2E29-E463-F13718796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82F7D7-FD3A-3A0A-34FA-D9DA033EBBC0}"/>
              </a:ext>
            </a:extLst>
          </p:cNvPr>
          <p:cNvSpPr txBox="1"/>
          <p:nvPr/>
        </p:nvSpPr>
        <p:spPr>
          <a:xfrm>
            <a:off x="70394" y="178905"/>
            <a:ext cx="50880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activity_add_learning.xml</a:t>
            </a:r>
            <a:endParaRPr lang="ko-KR" altLang="en-US" sz="3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D269C4-6AF4-337D-C56D-083786C5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69" y="991319"/>
            <a:ext cx="4959839" cy="56877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9F67FC-2772-8F01-1489-1DF4DEE1E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732" y="1595055"/>
            <a:ext cx="5420481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76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D758B-2C9B-5791-DFB7-E892E9F0E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2569594-4EED-9567-CB7A-AABD209C246E}"/>
              </a:ext>
            </a:extLst>
          </p:cNvPr>
          <p:cNvSpPr txBox="1"/>
          <p:nvPr/>
        </p:nvSpPr>
        <p:spPr>
          <a:xfrm>
            <a:off x="70394" y="178905"/>
            <a:ext cx="50880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activity_favorite.xml</a:t>
            </a:r>
            <a:endParaRPr lang="ko-KR" altLang="en-US" sz="3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2B2CCB-D300-B302-E713-9AC659549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57" y="1667486"/>
            <a:ext cx="7725853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48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EE301-46B7-4C8C-B218-CF73B2351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7CC519-F284-59E8-24C9-E3B114BB38B4}"/>
              </a:ext>
            </a:extLst>
          </p:cNvPr>
          <p:cNvSpPr txBox="1"/>
          <p:nvPr/>
        </p:nvSpPr>
        <p:spPr>
          <a:xfrm>
            <a:off x="70394" y="178905"/>
            <a:ext cx="50880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activity_learning_list.xml</a:t>
            </a:r>
            <a:endParaRPr lang="ko-KR" altLang="en-US" sz="3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2D8DF2-AA13-8698-51A5-613F6AB92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730" y="1678664"/>
            <a:ext cx="7506748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64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AB27E-55D7-E32D-1147-3A2D7737D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39364E-8610-42C6-9E01-381C8CF897DC}"/>
              </a:ext>
            </a:extLst>
          </p:cNvPr>
          <p:cNvSpPr txBox="1"/>
          <p:nvPr/>
        </p:nvSpPr>
        <p:spPr>
          <a:xfrm>
            <a:off x="70394" y="178905"/>
            <a:ext cx="50880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activity_main.xml</a:t>
            </a:r>
            <a:endParaRPr lang="ko-KR" altLang="en-US" sz="3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EEDA68-00AE-A971-88FD-0999C6AC5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4" y="904460"/>
            <a:ext cx="5430847" cy="58839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E936E6-98F5-8CF6-8B04-ACA576DEC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67" y="178905"/>
            <a:ext cx="5982535" cy="6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3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0030B-31F1-E682-737B-7A9F27F06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36027A-2883-D0C2-45D6-A44A812957B6}"/>
              </a:ext>
            </a:extLst>
          </p:cNvPr>
          <p:cNvSpPr txBox="1"/>
          <p:nvPr/>
        </p:nvSpPr>
        <p:spPr>
          <a:xfrm>
            <a:off x="70394" y="178905"/>
            <a:ext cx="50880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activity_quiz.xml</a:t>
            </a:r>
            <a:endParaRPr lang="ko-KR" altLang="en-US" sz="3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D8E417-60A7-B652-575E-3A81AA091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4" y="805069"/>
            <a:ext cx="5679427" cy="58740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F03A90-6F3F-6774-84FD-1F115D5E9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072" y="965236"/>
            <a:ext cx="5944430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23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59F63-1508-E524-31DB-A90F2437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D80D77-D9F2-0B8C-1DC2-EB405989EDFF}"/>
              </a:ext>
            </a:extLst>
          </p:cNvPr>
          <p:cNvSpPr txBox="1"/>
          <p:nvPr/>
        </p:nvSpPr>
        <p:spPr>
          <a:xfrm>
            <a:off x="70394" y="178905"/>
            <a:ext cx="50880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activity_stats.xml</a:t>
            </a:r>
            <a:endParaRPr lang="ko-KR" altLang="en-US" sz="3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3DEE16-13FD-7B2D-AE0A-4A62A907D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4" y="1302025"/>
            <a:ext cx="5608616" cy="51782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224DE6-7916-C3D2-3663-A69EDA629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571" y="1037288"/>
            <a:ext cx="5315692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24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1F77B-471B-149D-F294-2751D0BC7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80ED30-6D3E-E3DC-8B5A-FDBA0E8A2AA8}"/>
              </a:ext>
            </a:extLst>
          </p:cNvPr>
          <p:cNvSpPr txBox="1"/>
          <p:nvPr/>
        </p:nvSpPr>
        <p:spPr>
          <a:xfrm>
            <a:off x="70394" y="178905"/>
            <a:ext cx="50880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Item_learning.xml</a:t>
            </a:r>
            <a:endParaRPr lang="ko-KR" altLang="en-US" sz="3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D6B23B-BA27-C809-1995-576CEE5EA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291" y="615833"/>
            <a:ext cx="7055395" cy="593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27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841FBF-D837-3F30-2272-835532B598DA}"/>
              </a:ext>
            </a:extLst>
          </p:cNvPr>
          <p:cNvSpPr txBox="1"/>
          <p:nvPr/>
        </p:nvSpPr>
        <p:spPr>
          <a:xfrm>
            <a:off x="1036782" y="214599"/>
            <a:ext cx="111440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dirty="0"/>
              <a:t>0321</a:t>
            </a:r>
            <a:endParaRPr lang="ko-KR" altLang="en-US" sz="33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34F6C-90D0-9C44-8919-BFC0A496F258}"/>
              </a:ext>
            </a:extLst>
          </p:cNvPr>
          <p:cNvSpPr txBox="1"/>
          <p:nvPr/>
        </p:nvSpPr>
        <p:spPr>
          <a:xfrm>
            <a:off x="9080559" y="514681"/>
            <a:ext cx="111440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dirty="0"/>
              <a:t>0328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C0394B-B295-65B2-64A7-E1525F604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785" y="0"/>
            <a:ext cx="2489438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BF093A-283F-B91E-F0E9-A2F07D86E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736" y="1978012"/>
            <a:ext cx="2772162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12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663D0-4D45-AE02-6342-86CA0B4C3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F75035E-1360-3323-35AA-7169D37C1F44}"/>
              </a:ext>
            </a:extLst>
          </p:cNvPr>
          <p:cNvSpPr txBox="1"/>
          <p:nvPr/>
        </p:nvSpPr>
        <p:spPr>
          <a:xfrm>
            <a:off x="368567" y="139148"/>
            <a:ext cx="50880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colors.xml</a:t>
            </a:r>
            <a:endParaRPr lang="ko-KR" altLang="en-US" sz="3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071B46-F93B-409D-4076-1E532D2AB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67" y="931451"/>
            <a:ext cx="5315692" cy="19338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62236B-7DCB-61F9-A8D2-A39B60E7C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06" y="4659673"/>
            <a:ext cx="5315692" cy="17528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1745A0-BAE3-F379-D5F7-EE340AA90CA5}"/>
              </a:ext>
            </a:extLst>
          </p:cNvPr>
          <p:cNvSpPr txBox="1"/>
          <p:nvPr/>
        </p:nvSpPr>
        <p:spPr>
          <a:xfrm>
            <a:off x="368567" y="3715706"/>
            <a:ext cx="50880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dimens.xml</a:t>
            </a:r>
            <a:endParaRPr lang="ko-KR" altLang="en-US" sz="3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EBEBC7-ED20-B5A9-455F-B69285103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001" y="1192695"/>
            <a:ext cx="5941480" cy="53273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EDE7DD-0ED6-D400-0254-6299DB38E464}"/>
              </a:ext>
            </a:extLst>
          </p:cNvPr>
          <p:cNvSpPr txBox="1"/>
          <p:nvPr/>
        </p:nvSpPr>
        <p:spPr>
          <a:xfrm>
            <a:off x="6096000" y="194661"/>
            <a:ext cx="50880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strings.xml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600137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FFBC7-50D5-398A-E962-E416FE762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6E404D-E728-5A18-DBD4-CF24EC729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60" y="1390136"/>
            <a:ext cx="2780289" cy="53174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BA5981-4171-7600-77DF-B9A3384DD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173" y="1523321"/>
            <a:ext cx="2652152" cy="51584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EB158C-0BD1-410A-195D-E24548686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459" y="278294"/>
            <a:ext cx="2684690" cy="11118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D2EA3F2-947D-4EC9-0E2A-73BE8DA63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927" y="437319"/>
            <a:ext cx="3086531" cy="10860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5689ED-BB1B-CC6F-465C-18E3F56B1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6742" y="1587925"/>
            <a:ext cx="2504398" cy="5029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F120436-EBEA-82E7-8855-41A4C65BD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853" y="377684"/>
            <a:ext cx="3219899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23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32C52-2EF7-1C58-D6D0-8B7721605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A0F992-243C-822A-A907-BD4BB2528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987"/>
            <a:ext cx="4667901" cy="12288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9A40EA-0A21-18CD-6D97-F628184B2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55" y="1489093"/>
            <a:ext cx="2634728" cy="51285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A2CBF9-1A48-CA20-8707-6E13AC86A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265" y="1600199"/>
            <a:ext cx="2650381" cy="51285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71A610-B2CE-D045-2EB6-7B0B1F2B9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109" y="1489093"/>
            <a:ext cx="2703029" cy="53174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C16AB5-E440-4562-749D-465A62B25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7384" y="259592"/>
            <a:ext cx="3248478" cy="9716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D8467C-4465-71FA-ABF9-611BFFBEA9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0263" y="190431"/>
            <a:ext cx="3762900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27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047D-5D76-E5C1-F953-B43F164BB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FE91-8BEE-889D-6897-F39B8A78211F}"/>
              </a:ext>
            </a:extLst>
          </p:cNvPr>
          <p:cNvSpPr txBox="1"/>
          <p:nvPr/>
        </p:nvSpPr>
        <p:spPr>
          <a:xfrm>
            <a:off x="149088" y="237939"/>
            <a:ext cx="11946834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/>
              <a:t>점수 </a:t>
            </a:r>
            <a:r>
              <a:rPr lang="en-US" altLang="ko-KR" sz="5000" dirty="0"/>
              <a:t>: 19</a:t>
            </a:r>
          </a:p>
          <a:p>
            <a:endParaRPr lang="en-US" altLang="ko-KR" sz="5000" dirty="0"/>
          </a:p>
          <a:p>
            <a:r>
              <a:rPr lang="ko-KR" altLang="en-US" sz="5000" dirty="0"/>
              <a:t>왜냐하면</a:t>
            </a:r>
            <a:endParaRPr lang="en-US" altLang="ko-KR" sz="5000" dirty="0"/>
          </a:p>
          <a:p>
            <a:r>
              <a:rPr lang="en-US" altLang="ko-KR" sz="4000" dirty="0" err="1"/>
              <a:t>Github</a:t>
            </a:r>
            <a:r>
              <a:rPr lang="ko-KR" altLang="en-US" sz="4000" dirty="0"/>
              <a:t> </a:t>
            </a:r>
            <a:r>
              <a:rPr lang="en-US" altLang="ko-KR" sz="4000" dirty="0"/>
              <a:t>: 7</a:t>
            </a:r>
            <a:r>
              <a:rPr lang="ko-KR" altLang="en-US" sz="4000" dirty="0"/>
              <a:t>점</a:t>
            </a:r>
            <a:endParaRPr lang="en-US" altLang="ko-KR" sz="4000" dirty="0"/>
          </a:p>
          <a:p>
            <a:r>
              <a:rPr lang="ko-KR" altLang="en-US" sz="4000" dirty="0"/>
              <a:t>예제나 레포트를 중간에 하지 않은 것</a:t>
            </a:r>
            <a:br>
              <a:rPr lang="en-US" altLang="ko-KR" sz="4000" dirty="0"/>
            </a:br>
            <a:r>
              <a:rPr lang="ko-KR" altLang="en-US" sz="4000" dirty="0"/>
              <a:t>늦게 제출한 것도 있음</a:t>
            </a:r>
            <a:r>
              <a:rPr lang="en-US" altLang="ko-KR" sz="4000" dirty="0"/>
              <a:t>.</a:t>
            </a:r>
          </a:p>
          <a:p>
            <a:r>
              <a:rPr lang="ko-KR" altLang="en-US" sz="4000" dirty="0"/>
              <a:t>프로젝트 </a:t>
            </a:r>
            <a:r>
              <a:rPr lang="en-US" altLang="ko-KR" sz="4000" dirty="0"/>
              <a:t>: 11</a:t>
            </a:r>
            <a:r>
              <a:rPr lang="ko-KR" altLang="en-US" sz="4000" dirty="0"/>
              <a:t>점</a:t>
            </a:r>
            <a:endParaRPr lang="en-US" altLang="ko-KR" sz="4000" dirty="0"/>
          </a:p>
          <a:p>
            <a:r>
              <a:rPr lang="ko-KR" altLang="en-US" sz="4000" dirty="0"/>
              <a:t>완성도가 그렇게 높다고는 생각이 들지 않지만</a:t>
            </a:r>
            <a:br>
              <a:rPr lang="en-US" altLang="ko-KR" sz="4000" dirty="0"/>
            </a:br>
            <a:r>
              <a:rPr lang="ko-KR" altLang="en-US" sz="4000" dirty="0"/>
              <a:t>앱 내에 존재하는 모든 기능은 정상적으로 </a:t>
            </a:r>
            <a:r>
              <a:rPr lang="ko-KR" altLang="en-US" sz="4000" dirty="0" err="1"/>
              <a:t>돌아감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30897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D208C9-A703-6A02-6253-4137EF76C939}"/>
              </a:ext>
            </a:extLst>
          </p:cNvPr>
          <p:cNvSpPr txBox="1"/>
          <p:nvPr/>
        </p:nvSpPr>
        <p:spPr>
          <a:xfrm>
            <a:off x="1091116" y="393373"/>
            <a:ext cx="111440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dirty="0"/>
              <a:t>0404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98BB1-C528-CD16-7ED0-F9E73D4ACD0A}"/>
              </a:ext>
            </a:extLst>
          </p:cNvPr>
          <p:cNvSpPr txBox="1"/>
          <p:nvPr/>
        </p:nvSpPr>
        <p:spPr>
          <a:xfrm>
            <a:off x="3497546" y="283756"/>
            <a:ext cx="111440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dirty="0"/>
              <a:t>0411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AF6EFC-9524-185F-84D6-17436BD98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277"/>
            <a:ext cx="3305636" cy="4839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A5F799-F21F-AE99-1866-5518BBBFB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863" y="0"/>
            <a:ext cx="3591888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B0E3F9-70E0-19D7-2996-31E43B53B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964" y="0"/>
            <a:ext cx="3256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11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711542-5C09-0703-D13C-EB7C9939659B}"/>
              </a:ext>
            </a:extLst>
          </p:cNvPr>
          <p:cNvSpPr txBox="1"/>
          <p:nvPr/>
        </p:nvSpPr>
        <p:spPr>
          <a:xfrm>
            <a:off x="715055" y="1513567"/>
            <a:ext cx="111440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dirty="0"/>
              <a:t>0418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24D24A-151A-7E3A-5B5D-045B44620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282" y="151942"/>
            <a:ext cx="2838846" cy="65541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4B1F6B-374F-8793-EA15-628686E73201}"/>
              </a:ext>
            </a:extLst>
          </p:cNvPr>
          <p:cNvSpPr txBox="1"/>
          <p:nvPr/>
        </p:nvSpPr>
        <p:spPr>
          <a:xfrm>
            <a:off x="6096000" y="218212"/>
            <a:ext cx="111440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dirty="0"/>
              <a:t>0502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9A9EBD-8097-FDFB-4837-FDADF6B34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947" y="1303890"/>
            <a:ext cx="3019425" cy="48863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8CB22E-BD1F-B8CB-F9F6-829AFE3A9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372" y="1303890"/>
            <a:ext cx="3010320" cy="49822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58ACD9-36C4-7A0E-CD1B-93349D115CBA}"/>
              </a:ext>
            </a:extLst>
          </p:cNvPr>
          <p:cNvSpPr txBox="1"/>
          <p:nvPr/>
        </p:nvSpPr>
        <p:spPr>
          <a:xfrm>
            <a:off x="9201328" y="271758"/>
            <a:ext cx="111440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dirty="0"/>
              <a:t>0509</a:t>
            </a:r>
          </a:p>
        </p:txBody>
      </p:sp>
    </p:spTree>
    <p:extLst>
      <p:ext uri="{BB962C8B-B14F-4D97-AF65-F5344CB8AC3E}">
        <p14:creationId xmlns:p14="http://schemas.microsoft.com/office/powerpoint/2010/main" val="2472476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37244-478C-8765-8FCA-341DA8BB3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F5BB52-1C63-6A01-CC13-0FDD89D64182}"/>
              </a:ext>
            </a:extLst>
          </p:cNvPr>
          <p:cNvSpPr txBox="1"/>
          <p:nvPr/>
        </p:nvSpPr>
        <p:spPr>
          <a:xfrm>
            <a:off x="1440612" y="571840"/>
            <a:ext cx="111440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dirty="0"/>
              <a:t>0516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E616F-0A15-0BD0-87A6-1FDC1BC7BE5F}"/>
              </a:ext>
            </a:extLst>
          </p:cNvPr>
          <p:cNvSpPr txBox="1"/>
          <p:nvPr/>
        </p:nvSpPr>
        <p:spPr>
          <a:xfrm>
            <a:off x="5538796" y="199507"/>
            <a:ext cx="111440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dirty="0"/>
              <a:t>0523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4A219D-0F10-DED0-9BA3-AB091F5CAA52}"/>
              </a:ext>
            </a:extLst>
          </p:cNvPr>
          <p:cNvSpPr txBox="1"/>
          <p:nvPr/>
        </p:nvSpPr>
        <p:spPr>
          <a:xfrm>
            <a:off x="9201328" y="271758"/>
            <a:ext cx="111440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dirty="0"/>
              <a:t>0530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44C590-C79E-C005-9B65-9F9BA85BC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61" y="1805522"/>
            <a:ext cx="2753109" cy="42011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007524-1E7E-FBA2-BF72-C09E18FB4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21" y="1304696"/>
            <a:ext cx="3267531" cy="53537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FC81452-8CA2-C4D4-268B-591862589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102" y="1304696"/>
            <a:ext cx="3486637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04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2C6AE-D45C-E308-DD57-85EFBAC23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FEEC85-0D19-D202-0352-A1720E0B0A6A}"/>
              </a:ext>
            </a:extLst>
          </p:cNvPr>
          <p:cNvSpPr txBox="1"/>
          <p:nvPr/>
        </p:nvSpPr>
        <p:spPr>
          <a:xfrm>
            <a:off x="675299" y="581779"/>
            <a:ext cx="243451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dirty="0" err="1"/>
              <a:t>Final_report</a:t>
            </a:r>
            <a:endParaRPr lang="en-US" altLang="ko-KR" sz="33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7731F9-6CCF-0F70-2F07-6656E0ED3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681" y="161469"/>
            <a:ext cx="4210638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22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ACACC7-85D4-9FA8-1974-0CB2611FA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18" y="1481850"/>
            <a:ext cx="5792008" cy="16480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503FA0-D42D-22B1-56E8-91BBB6E7C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66" y="3169662"/>
            <a:ext cx="6725589" cy="16290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DF59B5-6347-41DA-DC12-2CFD8E266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92" y="4675392"/>
            <a:ext cx="5391902" cy="20195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73ED22-4AF8-170A-7E93-76CBFD81F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18" y="43374"/>
            <a:ext cx="3581900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3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F9A25-13ED-3D8C-83D2-D78966138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C4DA95A-D2FA-19EF-72E6-AC5878FA6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97" y="372288"/>
            <a:ext cx="11488753" cy="31913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3A9AC6-732C-0F22-FD0C-8B29B0C11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6" y="3942315"/>
            <a:ext cx="61817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24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155</Words>
  <Application>Microsoft Office PowerPoint</Application>
  <PresentationFormat>와이드스크린</PresentationFormat>
  <Paragraphs>43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모바일 앱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파일구조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hyeonjun kim</dc:creator>
  <cp:lastModifiedBy>heo yun</cp:lastModifiedBy>
  <cp:revision>11</cp:revision>
  <dcterms:created xsi:type="dcterms:W3CDTF">2024-12-02T02:00:09Z</dcterms:created>
  <dcterms:modified xsi:type="dcterms:W3CDTF">2025-06-13T04:19:33Z</dcterms:modified>
</cp:coreProperties>
</file>